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11" r:id="rId4"/>
    <p:sldMasterId id="2147483726" r:id="rId5"/>
    <p:sldMasterId id="2147483741" r:id="rId6"/>
    <p:sldMasterId id="2147483753" r:id="rId7"/>
    <p:sldMasterId id="2147483768" r:id="rId8"/>
    <p:sldMasterId id="2147483780" r:id="rId9"/>
  </p:sldMasterIdLst>
  <p:notesMasterIdLst>
    <p:notesMasterId r:id="rId46"/>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8" r:id="rId31"/>
    <p:sldId id="279" r:id="rId32"/>
    <p:sldId id="280" r:id="rId33"/>
    <p:sldId id="281" r:id="rId34"/>
    <p:sldId id="282" r:id="rId35"/>
    <p:sldId id="283" r:id="rId36"/>
    <p:sldId id="284" r:id="rId37"/>
    <p:sldId id="285" r:id="rId38"/>
    <p:sldId id="297" r:id="rId39"/>
    <p:sldId id="300" r:id="rId40"/>
    <p:sldId id="301" r:id="rId41"/>
    <p:sldId id="302" r:id="rId42"/>
    <p:sldId id="303" r:id="rId43"/>
    <p:sldId id="304" r:id="rId44"/>
    <p:sldId id="305" r:id="rId45"/>
  </p:sldIdLst>
  <p:sldSz cx="9144000" cy="5143500" type="screen16x9"/>
  <p:notesSz cx="6858000" cy="9144000"/>
  <p:defaultTextStyle>
    <a:defPPr>
      <a:defRPr lang="en-US"/>
    </a:defPPr>
    <a:lvl1pPr marL="0" algn="l" defTabSz="909718" rtl="0" eaLnBrk="1" latinLnBrk="0" hangingPunct="1">
      <a:defRPr sz="1800" kern="1200">
        <a:solidFill>
          <a:schemeClr val="tx1"/>
        </a:solidFill>
        <a:latin typeface="+mn-lt"/>
        <a:ea typeface="+mn-ea"/>
        <a:cs typeface="+mn-cs"/>
      </a:defRPr>
    </a:lvl1pPr>
    <a:lvl2pPr marL="454786" algn="l" defTabSz="909718" rtl="0" eaLnBrk="1" latinLnBrk="0" hangingPunct="1">
      <a:defRPr sz="1800" kern="1200">
        <a:solidFill>
          <a:schemeClr val="tx1"/>
        </a:solidFill>
        <a:latin typeface="+mn-lt"/>
        <a:ea typeface="+mn-ea"/>
        <a:cs typeface="+mn-cs"/>
      </a:defRPr>
    </a:lvl2pPr>
    <a:lvl3pPr marL="909718" algn="l" defTabSz="909718" rtl="0" eaLnBrk="1" latinLnBrk="0" hangingPunct="1">
      <a:defRPr sz="1800" kern="1200">
        <a:solidFill>
          <a:schemeClr val="tx1"/>
        </a:solidFill>
        <a:latin typeface="+mn-lt"/>
        <a:ea typeface="+mn-ea"/>
        <a:cs typeface="+mn-cs"/>
      </a:defRPr>
    </a:lvl3pPr>
    <a:lvl4pPr marL="1364552" algn="l" defTabSz="909718" rtl="0" eaLnBrk="1" latinLnBrk="0" hangingPunct="1">
      <a:defRPr sz="1800" kern="1200">
        <a:solidFill>
          <a:schemeClr val="tx1"/>
        </a:solidFill>
        <a:latin typeface="+mn-lt"/>
        <a:ea typeface="+mn-ea"/>
        <a:cs typeface="+mn-cs"/>
      </a:defRPr>
    </a:lvl4pPr>
    <a:lvl5pPr marL="1819432" algn="l" defTabSz="909718" rtl="0" eaLnBrk="1" latinLnBrk="0" hangingPunct="1">
      <a:defRPr sz="1800" kern="1200">
        <a:solidFill>
          <a:schemeClr val="tx1"/>
        </a:solidFill>
        <a:latin typeface="+mn-lt"/>
        <a:ea typeface="+mn-ea"/>
        <a:cs typeface="+mn-cs"/>
      </a:defRPr>
    </a:lvl5pPr>
    <a:lvl6pPr marL="2274221" algn="l" defTabSz="909718" rtl="0" eaLnBrk="1" latinLnBrk="0" hangingPunct="1">
      <a:defRPr sz="1800" kern="1200">
        <a:solidFill>
          <a:schemeClr val="tx1"/>
        </a:solidFill>
        <a:latin typeface="+mn-lt"/>
        <a:ea typeface="+mn-ea"/>
        <a:cs typeface="+mn-cs"/>
      </a:defRPr>
    </a:lvl6pPr>
    <a:lvl7pPr marL="2729022" algn="l" defTabSz="909718" rtl="0" eaLnBrk="1" latinLnBrk="0" hangingPunct="1">
      <a:defRPr sz="1800" kern="1200">
        <a:solidFill>
          <a:schemeClr val="tx1"/>
        </a:solidFill>
        <a:latin typeface="+mn-lt"/>
        <a:ea typeface="+mn-ea"/>
        <a:cs typeface="+mn-cs"/>
      </a:defRPr>
    </a:lvl7pPr>
    <a:lvl8pPr marL="3183918" algn="l" defTabSz="909718" rtl="0" eaLnBrk="1" latinLnBrk="0" hangingPunct="1">
      <a:defRPr sz="1800" kern="1200">
        <a:solidFill>
          <a:schemeClr val="tx1"/>
        </a:solidFill>
        <a:latin typeface="+mn-lt"/>
        <a:ea typeface="+mn-ea"/>
        <a:cs typeface="+mn-cs"/>
      </a:defRPr>
    </a:lvl8pPr>
    <a:lvl9pPr marL="3638756" algn="l" defTabSz="909718"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94676" autoAdjust="0"/>
  </p:normalViewPr>
  <p:slideViewPr>
    <p:cSldViewPr>
      <p:cViewPr varScale="1">
        <p:scale>
          <a:sx n="111" d="100"/>
          <a:sy n="111" d="100"/>
        </p:scale>
        <p:origin x="-288"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5-08T01:40:28.427" idx="2">
    <p:pos x="6351" y="314"/>
    <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74C539-811A-42E3-BE11-4DD43FD4F757}" type="datetimeFigureOut">
              <a:rPr lang="en-US" smtClean="0"/>
              <a:t>5/16/2018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8B1DD9-78E4-4235-BADF-6FCBA3D447FA}" type="slidenum">
              <a:rPr lang="en-US" smtClean="0"/>
              <a:t>‹#›</a:t>
            </a:fld>
            <a:endParaRPr lang="en-US"/>
          </a:p>
        </p:txBody>
      </p:sp>
    </p:spTree>
    <p:extLst>
      <p:ext uri="{BB962C8B-B14F-4D97-AF65-F5344CB8AC3E}">
        <p14:creationId xmlns:p14="http://schemas.microsoft.com/office/powerpoint/2010/main" val="4047022528"/>
      </p:ext>
    </p:extLst>
  </p:cSld>
  <p:clrMap bg1="lt1" tx1="dk1" bg2="lt2" tx2="dk2" accent1="accent1" accent2="accent2" accent3="accent3" accent4="accent4" accent5="accent5" accent6="accent6" hlink="hlink" folHlink="folHlink"/>
  <p:notesStyle>
    <a:lvl1pPr marL="0" algn="l" defTabSz="909718" rtl="0" eaLnBrk="1" latinLnBrk="0" hangingPunct="1">
      <a:defRPr sz="1200" kern="1200">
        <a:solidFill>
          <a:schemeClr val="tx1"/>
        </a:solidFill>
        <a:latin typeface="+mn-lt"/>
        <a:ea typeface="+mn-ea"/>
        <a:cs typeface="+mn-cs"/>
      </a:defRPr>
    </a:lvl1pPr>
    <a:lvl2pPr marL="454786" algn="l" defTabSz="909718" rtl="0" eaLnBrk="1" latinLnBrk="0" hangingPunct="1">
      <a:defRPr sz="1200" kern="1200">
        <a:solidFill>
          <a:schemeClr val="tx1"/>
        </a:solidFill>
        <a:latin typeface="+mn-lt"/>
        <a:ea typeface="+mn-ea"/>
        <a:cs typeface="+mn-cs"/>
      </a:defRPr>
    </a:lvl2pPr>
    <a:lvl3pPr marL="909718" algn="l" defTabSz="909718" rtl="0" eaLnBrk="1" latinLnBrk="0" hangingPunct="1">
      <a:defRPr sz="1200" kern="1200">
        <a:solidFill>
          <a:schemeClr val="tx1"/>
        </a:solidFill>
        <a:latin typeface="+mn-lt"/>
        <a:ea typeface="+mn-ea"/>
        <a:cs typeface="+mn-cs"/>
      </a:defRPr>
    </a:lvl3pPr>
    <a:lvl4pPr marL="1364552" algn="l" defTabSz="909718" rtl="0" eaLnBrk="1" latinLnBrk="0" hangingPunct="1">
      <a:defRPr sz="1200" kern="1200">
        <a:solidFill>
          <a:schemeClr val="tx1"/>
        </a:solidFill>
        <a:latin typeface="+mn-lt"/>
        <a:ea typeface="+mn-ea"/>
        <a:cs typeface="+mn-cs"/>
      </a:defRPr>
    </a:lvl4pPr>
    <a:lvl5pPr marL="1819432" algn="l" defTabSz="909718" rtl="0" eaLnBrk="1" latinLnBrk="0" hangingPunct="1">
      <a:defRPr sz="1200" kern="1200">
        <a:solidFill>
          <a:schemeClr val="tx1"/>
        </a:solidFill>
        <a:latin typeface="+mn-lt"/>
        <a:ea typeface="+mn-ea"/>
        <a:cs typeface="+mn-cs"/>
      </a:defRPr>
    </a:lvl5pPr>
    <a:lvl6pPr marL="2274221" algn="l" defTabSz="909718" rtl="0" eaLnBrk="1" latinLnBrk="0" hangingPunct="1">
      <a:defRPr sz="1200" kern="1200">
        <a:solidFill>
          <a:schemeClr val="tx1"/>
        </a:solidFill>
        <a:latin typeface="+mn-lt"/>
        <a:ea typeface="+mn-ea"/>
        <a:cs typeface="+mn-cs"/>
      </a:defRPr>
    </a:lvl6pPr>
    <a:lvl7pPr marL="2729022" algn="l" defTabSz="909718" rtl="0" eaLnBrk="1" latinLnBrk="0" hangingPunct="1">
      <a:defRPr sz="1200" kern="1200">
        <a:solidFill>
          <a:schemeClr val="tx1"/>
        </a:solidFill>
        <a:latin typeface="+mn-lt"/>
        <a:ea typeface="+mn-ea"/>
        <a:cs typeface="+mn-cs"/>
      </a:defRPr>
    </a:lvl7pPr>
    <a:lvl8pPr marL="3183918" algn="l" defTabSz="909718" rtl="0" eaLnBrk="1" latinLnBrk="0" hangingPunct="1">
      <a:defRPr sz="1200" kern="1200">
        <a:solidFill>
          <a:schemeClr val="tx1"/>
        </a:solidFill>
        <a:latin typeface="+mn-lt"/>
        <a:ea typeface="+mn-ea"/>
        <a:cs typeface="+mn-cs"/>
      </a:defRPr>
    </a:lvl8pPr>
    <a:lvl9pPr marL="3638756" algn="l" defTabSz="9097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879015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xfrm>
            <a:off x="687388" y="1143000"/>
            <a:ext cx="5483225" cy="3084513"/>
          </a:xfrm>
          <a:ln/>
        </p:spPr>
      </p:sp>
      <p:sp>
        <p:nvSpPr>
          <p:cNvPr id="321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21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7066" indent="-291179" eaLnBrk="0" hangingPunct="0">
              <a:defRPr>
                <a:solidFill>
                  <a:schemeClr val="tx1"/>
                </a:solidFill>
                <a:latin typeface="Arial" charset="0"/>
                <a:cs typeface="Arial" charset="0"/>
              </a:defRPr>
            </a:lvl2pPr>
            <a:lvl3pPr marL="1164717" indent="-232943" eaLnBrk="0" hangingPunct="0">
              <a:defRPr>
                <a:solidFill>
                  <a:schemeClr val="tx1"/>
                </a:solidFill>
                <a:latin typeface="Arial" charset="0"/>
                <a:cs typeface="Arial" charset="0"/>
              </a:defRPr>
            </a:lvl3pPr>
            <a:lvl4pPr marL="1630604" indent="-232943" eaLnBrk="0" hangingPunct="0">
              <a:defRPr>
                <a:solidFill>
                  <a:schemeClr val="tx1"/>
                </a:solidFill>
                <a:latin typeface="Arial" charset="0"/>
                <a:cs typeface="Arial" charset="0"/>
              </a:defRPr>
            </a:lvl4pPr>
            <a:lvl5pPr marL="2096491" indent="-232943" eaLnBrk="0" hangingPunct="0">
              <a:defRPr>
                <a:solidFill>
                  <a:schemeClr val="tx1"/>
                </a:solidFill>
                <a:latin typeface="Arial" charset="0"/>
                <a:cs typeface="Arial" charset="0"/>
              </a:defRPr>
            </a:lvl5pPr>
            <a:lvl6pPr marL="2562377" indent="-232943" eaLnBrk="0" fontAlgn="base" hangingPunct="0">
              <a:spcBef>
                <a:spcPct val="0"/>
              </a:spcBef>
              <a:spcAft>
                <a:spcPct val="0"/>
              </a:spcAft>
              <a:defRPr>
                <a:solidFill>
                  <a:schemeClr val="tx1"/>
                </a:solidFill>
                <a:latin typeface="Arial" charset="0"/>
                <a:cs typeface="Arial" charset="0"/>
              </a:defRPr>
            </a:lvl6pPr>
            <a:lvl7pPr marL="3028264" indent="-232943" eaLnBrk="0" fontAlgn="base" hangingPunct="0">
              <a:spcBef>
                <a:spcPct val="0"/>
              </a:spcBef>
              <a:spcAft>
                <a:spcPct val="0"/>
              </a:spcAft>
              <a:defRPr>
                <a:solidFill>
                  <a:schemeClr val="tx1"/>
                </a:solidFill>
                <a:latin typeface="Arial" charset="0"/>
                <a:cs typeface="Arial" charset="0"/>
              </a:defRPr>
            </a:lvl7pPr>
            <a:lvl8pPr marL="3494151" indent="-232943" eaLnBrk="0" fontAlgn="base" hangingPunct="0">
              <a:spcBef>
                <a:spcPct val="0"/>
              </a:spcBef>
              <a:spcAft>
                <a:spcPct val="0"/>
              </a:spcAft>
              <a:defRPr>
                <a:solidFill>
                  <a:schemeClr val="tx1"/>
                </a:solidFill>
                <a:latin typeface="Arial" charset="0"/>
                <a:cs typeface="Arial" charset="0"/>
              </a:defRPr>
            </a:lvl8pPr>
            <a:lvl9pPr marL="3960038" indent="-232943" eaLnBrk="0" fontAlgn="base" hangingPunct="0">
              <a:spcBef>
                <a:spcPct val="0"/>
              </a:spcBef>
              <a:spcAft>
                <a:spcPct val="0"/>
              </a:spcAft>
              <a:defRPr>
                <a:solidFill>
                  <a:schemeClr val="tx1"/>
                </a:solidFill>
                <a:latin typeface="Arial" charset="0"/>
                <a:cs typeface="Arial" charset="0"/>
              </a:defRPr>
            </a:lvl9pPr>
          </a:lstStyle>
          <a:p>
            <a:pPr eaLnBrk="1" hangingPunct="1"/>
            <a:fld id="{C95676E3-95B0-49CA-9B8F-F98D1BE1FAA1}" type="slidenum">
              <a:rPr lang="en-US" altLang="en-US">
                <a:solidFill>
                  <a:prstClr val="black"/>
                </a:solidFill>
              </a:rPr>
              <a:pPr eaLnBrk="1" hangingPunct="1"/>
              <a:t>36</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xfrm>
            <a:off x="687388" y="1143000"/>
            <a:ext cx="5483225" cy="3084513"/>
          </a:xfrm>
          <a:ln/>
        </p:spPr>
      </p:sp>
      <p:sp>
        <p:nvSpPr>
          <p:cNvPr id="319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19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7066" indent="-291179" eaLnBrk="0" hangingPunct="0">
              <a:defRPr>
                <a:solidFill>
                  <a:schemeClr val="tx1"/>
                </a:solidFill>
                <a:latin typeface="Arial" charset="0"/>
                <a:cs typeface="Arial" charset="0"/>
              </a:defRPr>
            </a:lvl2pPr>
            <a:lvl3pPr marL="1164717" indent="-232943" eaLnBrk="0" hangingPunct="0">
              <a:defRPr>
                <a:solidFill>
                  <a:schemeClr val="tx1"/>
                </a:solidFill>
                <a:latin typeface="Arial" charset="0"/>
                <a:cs typeface="Arial" charset="0"/>
              </a:defRPr>
            </a:lvl3pPr>
            <a:lvl4pPr marL="1630604" indent="-232943" eaLnBrk="0" hangingPunct="0">
              <a:defRPr>
                <a:solidFill>
                  <a:schemeClr val="tx1"/>
                </a:solidFill>
                <a:latin typeface="Arial" charset="0"/>
                <a:cs typeface="Arial" charset="0"/>
              </a:defRPr>
            </a:lvl4pPr>
            <a:lvl5pPr marL="2096491" indent="-232943" eaLnBrk="0" hangingPunct="0">
              <a:defRPr>
                <a:solidFill>
                  <a:schemeClr val="tx1"/>
                </a:solidFill>
                <a:latin typeface="Arial" charset="0"/>
                <a:cs typeface="Arial" charset="0"/>
              </a:defRPr>
            </a:lvl5pPr>
            <a:lvl6pPr marL="2562377" indent="-232943" eaLnBrk="0" fontAlgn="base" hangingPunct="0">
              <a:spcBef>
                <a:spcPct val="0"/>
              </a:spcBef>
              <a:spcAft>
                <a:spcPct val="0"/>
              </a:spcAft>
              <a:defRPr>
                <a:solidFill>
                  <a:schemeClr val="tx1"/>
                </a:solidFill>
                <a:latin typeface="Arial" charset="0"/>
                <a:cs typeface="Arial" charset="0"/>
              </a:defRPr>
            </a:lvl6pPr>
            <a:lvl7pPr marL="3028264" indent="-232943" eaLnBrk="0" fontAlgn="base" hangingPunct="0">
              <a:spcBef>
                <a:spcPct val="0"/>
              </a:spcBef>
              <a:spcAft>
                <a:spcPct val="0"/>
              </a:spcAft>
              <a:defRPr>
                <a:solidFill>
                  <a:schemeClr val="tx1"/>
                </a:solidFill>
                <a:latin typeface="Arial" charset="0"/>
                <a:cs typeface="Arial" charset="0"/>
              </a:defRPr>
            </a:lvl7pPr>
            <a:lvl8pPr marL="3494151" indent="-232943" eaLnBrk="0" fontAlgn="base" hangingPunct="0">
              <a:spcBef>
                <a:spcPct val="0"/>
              </a:spcBef>
              <a:spcAft>
                <a:spcPct val="0"/>
              </a:spcAft>
              <a:defRPr>
                <a:solidFill>
                  <a:schemeClr val="tx1"/>
                </a:solidFill>
                <a:latin typeface="Arial" charset="0"/>
                <a:cs typeface="Arial" charset="0"/>
              </a:defRPr>
            </a:lvl8pPr>
            <a:lvl9pPr marL="3960038" indent="-232943" eaLnBrk="0" fontAlgn="base" hangingPunct="0">
              <a:spcBef>
                <a:spcPct val="0"/>
              </a:spcBef>
              <a:spcAft>
                <a:spcPct val="0"/>
              </a:spcAft>
              <a:defRPr>
                <a:solidFill>
                  <a:schemeClr val="tx1"/>
                </a:solidFill>
                <a:latin typeface="Arial" charset="0"/>
                <a:cs typeface="Arial" charset="0"/>
              </a:defRPr>
            </a:lvl9pPr>
          </a:lstStyle>
          <a:p>
            <a:pPr eaLnBrk="1" hangingPunct="1"/>
            <a:fld id="{4B74A50A-ED6F-4042-9AA0-42F2AFF9BE69}" type="slidenum">
              <a:rPr lang="en-US" altLang="en-US">
                <a:solidFill>
                  <a:prstClr val="black"/>
                </a:solidFill>
              </a:rPr>
              <a:pPr eaLnBrk="1" hangingPunct="1"/>
              <a:t>6</a:t>
            </a:fld>
            <a:endParaRPr lang="en-US" altLang="en-US">
              <a:solidFill>
                <a:prstClr val="black"/>
              </a:solidFill>
            </a:endParaRPr>
          </a:p>
        </p:txBody>
      </p:sp>
    </p:spTree>
    <p:extLst>
      <p:ext uri="{BB962C8B-B14F-4D97-AF65-F5344CB8AC3E}">
        <p14:creationId xmlns:p14="http://schemas.microsoft.com/office/powerpoint/2010/main" val="412215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687388" y="1143000"/>
            <a:ext cx="5483225" cy="3084513"/>
          </a:xfrm>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7066" indent="-291179" eaLnBrk="0" hangingPunct="0">
              <a:defRPr>
                <a:solidFill>
                  <a:schemeClr val="tx1"/>
                </a:solidFill>
                <a:latin typeface="Arial" charset="0"/>
                <a:cs typeface="Arial" charset="0"/>
              </a:defRPr>
            </a:lvl2pPr>
            <a:lvl3pPr marL="1164717" indent="-232943" eaLnBrk="0" hangingPunct="0">
              <a:defRPr>
                <a:solidFill>
                  <a:schemeClr val="tx1"/>
                </a:solidFill>
                <a:latin typeface="Arial" charset="0"/>
                <a:cs typeface="Arial" charset="0"/>
              </a:defRPr>
            </a:lvl3pPr>
            <a:lvl4pPr marL="1630604" indent="-232943" eaLnBrk="0" hangingPunct="0">
              <a:defRPr>
                <a:solidFill>
                  <a:schemeClr val="tx1"/>
                </a:solidFill>
                <a:latin typeface="Arial" charset="0"/>
                <a:cs typeface="Arial" charset="0"/>
              </a:defRPr>
            </a:lvl4pPr>
            <a:lvl5pPr marL="2096491" indent="-232943" eaLnBrk="0" hangingPunct="0">
              <a:defRPr>
                <a:solidFill>
                  <a:schemeClr val="tx1"/>
                </a:solidFill>
                <a:latin typeface="Arial" charset="0"/>
                <a:cs typeface="Arial" charset="0"/>
              </a:defRPr>
            </a:lvl5pPr>
            <a:lvl6pPr marL="2562377" indent="-232943" eaLnBrk="0" fontAlgn="base" hangingPunct="0">
              <a:spcBef>
                <a:spcPct val="0"/>
              </a:spcBef>
              <a:spcAft>
                <a:spcPct val="0"/>
              </a:spcAft>
              <a:defRPr>
                <a:solidFill>
                  <a:schemeClr val="tx1"/>
                </a:solidFill>
                <a:latin typeface="Arial" charset="0"/>
                <a:cs typeface="Arial" charset="0"/>
              </a:defRPr>
            </a:lvl6pPr>
            <a:lvl7pPr marL="3028264" indent="-232943" eaLnBrk="0" fontAlgn="base" hangingPunct="0">
              <a:spcBef>
                <a:spcPct val="0"/>
              </a:spcBef>
              <a:spcAft>
                <a:spcPct val="0"/>
              </a:spcAft>
              <a:defRPr>
                <a:solidFill>
                  <a:schemeClr val="tx1"/>
                </a:solidFill>
                <a:latin typeface="Arial" charset="0"/>
                <a:cs typeface="Arial" charset="0"/>
              </a:defRPr>
            </a:lvl7pPr>
            <a:lvl8pPr marL="3494151" indent="-232943" eaLnBrk="0" fontAlgn="base" hangingPunct="0">
              <a:spcBef>
                <a:spcPct val="0"/>
              </a:spcBef>
              <a:spcAft>
                <a:spcPct val="0"/>
              </a:spcAft>
              <a:defRPr>
                <a:solidFill>
                  <a:schemeClr val="tx1"/>
                </a:solidFill>
                <a:latin typeface="Arial" charset="0"/>
                <a:cs typeface="Arial" charset="0"/>
              </a:defRPr>
            </a:lvl8pPr>
            <a:lvl9pPr marL="3960038" indent="-232943" eaLnBrk="0" fontAlgn="base" hangingPunct="0">
              <a:spcBef>
                <a:spcPct val="0"/>
              </a:spcBef>
              <a:spcAft>
                <a:spcPct val="0"/>
              </a:spcAft>
              <a:defRPr>
                <a:solidFill>
                  <a:schemeClr val="tx1"/>
                </a:solidFill>
                <a:latin typeface="Arial" charset="0"/>
                <a:cs typeface="Arial" charset="0"/>
              </a:defRPr>
            </a:lvl9pPr>
          </a:lstStyle>
          <a:p>
            <a:pPr eaLnBrk="1" hangingPunct="1"/>
            <a:fld id="{FA058B79-D2BC-4AB0-B189-BE3AF4087C8A}" type="slidenum">
              <a:rPr lang="en-US" altLang="en-US">
                <a:solidFill>
                  <a:prstClr val="black"/>
                </a:solidFill>
              </a:rPr>
              <a:pPr eaLnBrk="1" hangingPunct="1"/>
              <a:t>10</a:t>
            </a:fld>
            <a:endParaRPr lang="en-US"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63AC5F-26F6-49E1-8492-8064B19F1897}" type="slidenum">
              <a:rPr lang="zh-TW" altLang="en-US" smtClean="0">
                <a:solidFill>
                  <a:prstClr val="black"/>
                </a:solidFill>
                <a:latin typeface="Arial" pitchFamily="34" charset="0"/>
              </a:rPr>
              <a:pPr fontAlgn="base">
                <a:spcBef>
                  <a:spcPct val="0"/>
                </a:spcBef>
                <a:spcAft>
                  <a:spcPct val="0"/>
                </a:spcAft>
                <a:defRPr/>
              </a:pPr>
              <a:t>12</a:t>
            </a:fld>
            <a:endParaRPr lang="en-US" altLang="zh-TW">
              <a:solidFill>
                <a:prstClr val="black"/>
              </a:solidFill>
              <a:latin typeface="Arial" pitchFamily="34" charset="0"/>
            </a:endParaRPr>
          </a:p>
        </p:txBody>
      </p:sp>
      <p:sp>
        <p:nvSpPr>
          <p:cNvPr id="131075" name="Rectangle 2"/>
          <p:cNvSpPr>
            <a:spLocks noGrp="1" noRot="1" noChangeAspect="1" noChangeArrowheads="1" noTextEdit="1"/>
          </p:cNvSpPr>
          <p:nvPr>
            <p:ph type="sldImg"/>
          </p:nvPr>
        </p:nvSpPr>
        <p:spPr bwMode="auto">
          <a:xfrm>
            <a:off x="357188" y="671513"/>
            <a:ext cx="6000750" cy="3376612"/>
          </a:xfrm>
          <a:noFill/>
          <a:ln>
            <a:solidFill>
              <a:srgbClr val="000000"/>
            </a:solidFill>
            <a:miter lim="800000"/>
            <a:headEnd/>
            <a:tailEnd/>
          </a:ln>
        </p:spPr>
      </p:sp>
      <p:sp>
        <p:nvSpPr>
          <p:cNvPr id="131076" name="Rectangle 3"/>
          <p:cNvSpPr>
            <a:spLocks noGrp="1" noChangeArrowheads="1"/>
          </p:cNvSpPr>
          <p:nvPr>
            <p:ph type="body" idx="1"/>
          </p:nvPr>
        </p:nvSpPr>
        <p:spPr bwMode="auto">
          <a:xfrm>
            <a:off x="894522" y="4269074"/>
            <a:ext cx="4919869" cy="4725025"/>
          </a:xfrm>
          <a:noFill/>
        </p:spPr>
        <p:txBody>
          <a:bodyPr wrap="square" lIns="97265" tIns="48632" rIns="97265" bIns="48632" numCol="1" anchor="t" anchorCtr="0" compatLnSpc="1">
            <a:prstTxWarp prst="textNoShape">
              <a:avLst/>
            </a:prstTxWarp>
          </a:bodyPr>
          <a:lstStyle/>
          <a:p>
            <a:pPr defTabSz="1187450" eaLnBrk="1" hangingPunct="1">
              <a:spcBef>
                <a:spcPct val="0"/>
              </a:spcBef>
            </a:pPr>
            <a:r>
              <a:rPr lang="en-US" altLang="zh-TW" dirty="0">
                <a:latin typeface="Arial" pitchFamily="34" charset="0"/>
              </a:rPr>
              <a:t>I MUST EMPHASIZE THIS….</a:t>
            </a:r>
          </a:p>
          <a:p>
            <a:pPr defTabSz="1187450" eaLnBrk="1" hangingPunct="1">
              <a:spcBef>
                <a:spcPct val="0"/>
              </a:spcBef>
            </a:pPr>
            <a:r>
              <a:rPr lang="en-US" altLang="zh-TW" dirty="0">
                <a:latin typeface="Arial" pitchFamily="34" charset="0"/>
              </a:rPr>
              <a:t>THESE ARE  </a:t>
            </a:r>
            <a:r>
              <a:rPr lang="en-US" altLang="zh-TW" b="1" dirty="0">
                <a:latin typeface="Arial" pitchFamily="34" charset="0"/>
              </a:rPr>
              <a:t>KEY</a:t>
            </a:r>
            <a:r>
              <a:rPr lang="en-US" altLang="zh-TW" dirty="0">
                <a:latin typeface="Arial" pitchFamily="34" charset="0"/>
              </a:rPr>
              <a:t> SUCCESS FACTORS TO FAST AND STABLE GROWTH</a:t>
            </a:r>
          </a:p>
          <a:p>
            <a:pPr defTabSz="1187450" eaLnBrk="1" hangingPunct="1">
              <a:spcBef>
                <a:spcPct val="0"/>
              </a:spcBef>
            </a:pPr>
            <a:endParaRPr lang="en-US" altLang="zh-TW" dirty="0">
              <a:latin typeface="Arial" pitchFamily="34" charset="0"/>
            </a:endParaRPr>
          </a:p>
          <a:p>
            <a:pPr defTabSz="1187450" eaLnBrk="1" hangingPunct="1">
              <a:spcBef>
                <a:spcPct val="0"/>
              </a:spcBef>
            </a:pPr>
            <a:r>
              <a:rPr lang="en-US" altLang="zh-TW" dirty="0">
                <a:latin typeface="Arial" pitchFamily="34" charset="0"/>
              </a:rPr>
              <a:t>	INSTILLING BELIEF</a:t>
            </a:r>
          </a:p>
          <a:p>
            <a:pPr defTabSz="1187450" eaLnBrk="1" hangingPunct="1">
              <a:spcBef>
                <a:spcPct val="0"/>
              </a:spcBef>
            </a:pPr>
            <a:r>
              <a:rPr lang="en-US" altLang="zh-TW" dirty="0">
                <a:latin typeface="Arial" pitchFamily="34" charset="0"/>
              </a:rPr>
              <a:t>	PROVIDING KNOWLEDGE</a:t>
            </a:r>
          </a:p>
          <a:p>
            <a:pPr defTabSz="1187450" eaLnBrk="1" hangingPunct="1">
              <a:spcBef>
                <a:spcPct val="0"/>
              </a:spcBef>
            </a:pPr>
            <a:r>
              <a:rPr lang="en-US" altLang="zh-TW" dirty="0">
                <a:latin typeface="Arial" pitchFamily="34" charset="0"/>
              </a:rPr>
              <a:t>	FOSTERING POSTIVE ATTITUDES</a:t>
            </a:r>
          </a:p>
          <a:p>
            <a:pPr defTabSz="1187450" eaLnBrk="1" hangingPunct="1">
              <a:spcBef>
                <a:spcPct val="0"/>
              </a:spcBef>
            </a:pPr>
            <a:r>
              <a:rPr lang="en-US" altLang="zh-TW" dirty="0">
                <a:latin typeface="Arial" pitchFamily="34" charset="0"/>
              </a:rPr>
              <a:t>	AND SUSTAINING ENTHUSIASM</a:t>
            </a:r>
          </a:p>
          <a:p>
            <a:pPr defTabSz="1187450" eaLnBrk="1" hangingPunct="1">
              <a:spcBef>
                <a:spcPct val="0"/>
              </a:spcBef>
            </a:pPr>
            <a:endParaRPr lang="en-US" altLang="zh-TW" dirty="0">
              <a:latin typeface="Arial" pitchFamily="34" charset="0"/>
            </a:endParaRPr>
          </a:p>
          <a:p>
            <a:pPr defTabSz="1187450" eaLnBrk="1" hangingPunct="1">
              <a:spcBef>
                <a:spcPct val="0"/>
              </a:spcBef>
            </a:pPr>
            <a:r>
              <a:rPr lang="en-US" altLang="zh-TW" dirty="0">
                <a:latin typeface="Arial" pitchFamily="34" charset="0"/>
              </a:rPr>
              <a:t>REMEMBER, INDUSTRY EXPERIENCE AND SUCCESSFUL INDIVIDUALS HAVE PROVEN:</a:t>
            </a:r>
          </a:p>
          <a:p>
            <a:pPr defTabSz="1187450" eaLnBrk="1" hangingPunct="1">
              <a:spcBef>
                <a:spcPct val="0"/>
              </a:spcBef>
            </a:pPr>
            <a:r>
              <a:rPr lang="en-US" altLang="zh-TW" dirty="0">
                <a:latin typeface="Arial" pitchFamily="34" charset="0"/>
              </a:rPr>
              <a:t>	MEETINGS</a:t>
            </a:r>
          </a:p>
          <a:p>
            <a:pPr defTabSz="1187450" eaLnBrk="1" hangingPunct="1">
              <a:spcBef>
                <a:spcPct val="0"/>
              </a:spcBef>
            </a:pPr>
            <a:r>
              <a:rPr lang="en-US" altLang="zh-TW" dirty="0">
                <a:latin typeface="Arial" pitchFamily="34" charset="0"/>
              </a:rPr>
              <a:t>	TRAININGS</a:t>
            </a:r>
          </a:p>
          <a:p>
            <a:pPr defTabSz="1187450" eaLnBrk="1" hangingPunct="1">
              <a:spcBef>
                <a:spcPct val="0"/>
              </a:spcBef>
            </a:pPr>
            <a:r>
              <a:rPr lang="en-US" altLang="zh-TW" dirty="0">
                <a:latin typeface="Arial" pitchFamily="34" charset="0"/>
              </a:rPr>
              <a:t>	RALLIES/SEMINARS</a:t>
            </a:r>
          </a:p>
          <a:p>
            <a:pPr defTabSz="1187450" eaLnBrk="1" hangingPunct="1">
              <a:spcBef>
                <a:spcPct val="0"/>
              </a:spcBef>
            </a:pPr>
            <a:r>
              <a:rPr lang="en-US" altLang="zh-TW" dirty="0">
                <a:latin typeface="Arial" pitchFamily="34" charset="0"/>
              </a:rPr>
              <a:t>	CONVENTIONS</a:t>
            </a:r>
          </a:p>
          <a:p>
            <a:pPr defTabSz="1187450" eaLnBrk="1" hangingPunct="1">
              <a:spcBef>
                <a:spcPct val="0"/>
              </a:spcBef>
            </a:pPr>
            <a:endParaRPr lang="en-US" altLang="zh-TW" dirty="0">
              <a:latin typeface="Arial" pitchFamily="34" charset="0"/>
            </a:endParaRPr>
          </a:p>
          <a:p>
            <a:pPr defTabSz="1187450" eaLnBrk="1" hangingPunct="1">
              <a:spcBef>
                <a:spcPct val="0"/>
              </a:spcBef>
            </a:pPr>
            <a:r>
              <a:rPr lang="en-US" altLang="zh-TW" dirty="0">
                <a:latin typeface="Arial" pitchFamily="34" charset="0"/>
              </a:rPr>
              <a:t>ARE THE BEST WAYS TO IMPLANT THESE FACTORS</a:t>
            </a:r>
          </a:p>
          <a:p>
            <a:pPr defTabSz="1187450" eaLnBrk="1" hangingPunct="1">
              <a:spcBef>
                <a:spcPct val="0"/>
              </a:spcBef>
            </a:pPr>
            <a:endParaRPr lang="en-US" altLang="zh-TW" dirty="0">
              <a:latin typeface="Arial" pitchFamily="34" charset="0"/>
            </a:endParaRPr>
          </a:p>
          <a:p>
            <a:pPr defTabSz="1187450" eaLnBrk="1" hangingPunct="1">
              <a:spcBef>
                <a:spcPct val="0"/>
              </a:spcBef>
            </a:pPr>
            <a:r>
              <a:rPr lang="en-US" altLang="zh-TW" dirty="0">
                <a:latin typeface="Arial" pitchFamily="34" charset="0"/>
              </a:rPr>
              <a:t>AND HOW DO YOU GET PEOPLE TO THESE EVENTS?  BY SELLING THEM TICKETS </a:t>
            </a:r>
          </a:p>
          <a:p>
            <a:pPr defTabSz="1187450" eaLnBrk="1" hangingPunct="1">
              <a:spcBef>
                <a:spcPct val="0"/>
              </a:spcBef>
            </a:pPr>
            <a:endParaRPr lang="en-US" altLang="zh-TW" dirty="0">
              <a:latin typeface="Arial" pitchFamily="34" charset="0"/>
            </a:endParaRPr>
          </a:p>
          <a:p>
            <a:pPr defTabSz="1187450" eaLnBrk="1" hangingPunct="1">
              <a:spcBef>
                <a:spcPct val="0"/>
              </a:spcBef>
            </a:pPr>
            <a:r>
              <a:rPr lang="en-US" altLang="zh-TW" dirty="0">
                <a:latin typeface="Arial" pitchFamily="34" charset="0"/>
              </a:rPr>
              <a:t>   </a:t>
            </a:r>
          </a:p>
        </p:txBody>
      </p:sp>
    </p:spTree>
    <p:extLst>
      <p:ext uri="{BB962C8B-B14F-4D97-AF65-F5344CB8AC3E}">
        <p14:creationId xmlns:p14="http://schemas.microsoft.com/office/powerpoint/2010/main" val="276100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283219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146434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AC55F-A10D-4A05-B7BD-4ECCFA3718B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303418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AC55F-A10D-4A05-B7BD-4ECCFA3718B6}"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147216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xfrm>
            <a:off x="687388" y="1143000"/>
            <a:ext cx="5483225" cy="3084513"/>
          </a:xfrm>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7066" indent="-291179" eaLnBrk="0" hangingPunct="0">
              <a:defRPr>
                <a:solidFill>
                  <a:schemeClr val="tx1"/>
                </a:solidFill>
                <a:latin typeface="Arial" charset="0"/>
                <a:cs typeface="Arial" charset="0"/>
              </a:defRPr>
            </a:lvl2pPr>
            <a:lvl3pPr marL="1164717" indent="-232943" eaLnBrk="0" hangingPunct="0">
              <a:defRPr>
                <a:solidFill>
                  <a:schemeClr val="tx1"/>
                </a:solidFill>
                <a:latin typeface="Arial" charset="0"/>
                <a:cs typeface="Arial" charset="0"/>
              </a:defRPr>
            </a:lvl3pPr>
            <a:lvl4pPr marL="1630604" indent="-232943" eaLnBrk="0" hangingPunct="0">
              <a:defRPr>
                <a:solidFill>
                  <a:schemeClr val="tx1"/>
                </a:solidFill>
                <a:latin typeface="Arial" charset="0"/>
                <a:cs typeface="Arial" charset="0"/>
              </a:defRPr>
            </a:lvl4pPr>
            <a:lvl5pPr marL="2096491" indent="-232943" eaLnBrk="0" hangingPunct="0">
              <a:defRPr>
                <a:solidFill>
                  <a:schemeClr val="tx1"/>
                </a:solidFill>
                <a:latin typeface="Arial" charset="0"/>
                <a:cs typeface="Arial" charset="0"/>
              </a:defRPr>
            </a:lvl5pPr>
            <a:lvl6pPr marL="2562377" indent="-232943" eaLnBrk="0" fontAlgn="base" hangingPunct="0">
              <a:spcBef>
                <a:spcPct val="0"/>
              </a:spcBef>
              <a:spcAft>
                <a:spcPct val="0"/>
              </a:spcAft>
              <a:defRPr>
                <a:solidFill>
                  <a:schemeClr val="tx1"/>
                </a:solidFill>
                <a:latin typeface="Arial" charset="0"/>
                <a:cs typeface="Arial" charset="0"/>
              </a:defRPr>
            </a:lvl6pPr>
            <a:lvl7pPr marL="3028264" indent="-232943" eaLnBrk="0" fontAlgn="base" hangingPunct="0">
              <a:spcBef>
                <a:spcPct val="0"/>
              </a:spcBef>
              <a:spcAft>
                <a:spcPct val="0"/>
              </a:spcAft>
              <a:defRPr>
                <a:solidFill>
                  <a:schemeClr val="tx1"/>
                </a:solidFill>
                <a:latin typeface="Arial" charset="0"/>
                <a:cs typeface="Arial" charset="0"/>
              </a:defRPr>
            </a:lvl7pPr>
            <a:lvl8pPr marL="3494151" indent="-232943" eaLnBrk="0" fontAlgn="base" hangingPunct="0">
              <a:spcBef>
                <a:spcPct val="0"/>
              </a:spcBef>
              <a:spcAft>
                <a:spcPct val="0"/>
              </a:spcAft>
              <a:defRPr>
                <a:solidFill>
                  <a:schemeClr val="tx1"/>
                </a:solidFill>
                <a:latin typeface="Arial" charset="0"/>
                <a:cs typeface="Arial" charset="0"/>
              </a:defRPr>
            </a:lvl8pPr>
            <a:lvl9pPr marL="3960038" indent="-232943" eaLnBrk="0" fontAlgn="base" hangingPunct="0">
              <a:spcBef>
                <a:spcPct val="0"/>
              </a:spcBef>
              <a:spcAft>
                <a:spcPct val="0"/>
              </a:spcAft>
              <a:defRPr>
                <a:solidFill>
                  <a:schemeClr val="tx1"/>
                </a:solidFill>
                <a:latin typeface="Arial" charset="0"/>
                <a:cs typeface="Arial" charset="0"/>
              </a:defRPr>
            </a:lvl9pPr>
          </a:lstStyle>
          <a:p>
            <a:pPr eaLnBrk="1" hangingPunct="1"/>
            <a:fld id="{6B75B21A-1948-4058-9DB9-19FE3D89720F}" type="slidenum">
              <a:rPr lang="en-US" altLang="en-US">
                <a:solidFill>
                  <a:prstClr val="black"/>
                </a:solidFill>
              </a:rPr>
              <a:pPr eaLnBrk="1" hangingPunct="1"/>
              <a:t>35</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804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793" y="2914650"/>
            <a:ext cx="6400801" cy="1314450"/>
          </a:xfrm>
        </p:spPr>
        <p:txBody>
          <a:bodyPr/>
          <a:lstStyle>
            <a:lvl1pPr marL="0" indent="0" algn="ctr">
              <a:buNone/>
              <a:defRPr>
                <a:solidFill>
                  <a:schemeClr val="tx1">
                    <a:tint val="75000"/>
                  </a:schemeClr>
                </a:solidFill>
              </a:defRPr>
            </a:lvl1pPr>
            <a:lvl2pPr marL="340791" indent="0" algn="ctr">
              <a:buNone/>
              <a:defRPr>
                <a:solidFill>
                  <a:schemeClr val="tx1">
                    <a:tint val="75000"/>
                  </a:schemeClr>
                </a:solidFill>
              </a:defRPr>
            </a:lvl2pPr>
            <a:lvl3pPr marL="681751" indent="0" algn="ctr">
              <a:buNone/>
              <a:defRPr>
                <a:solidFill>
                  <a:schemeClr val="tx1">
                    <a:tint val="75000"/>
                  </a:schemeClr>
                </a:solidFill>
              </a:defRPr>
            </a:lvl3pPr>
            <a:lvl4pPr marL="1022650" indent="0" algn="ctr">
              <a:buNone/>
              <a:defRPr>
                <a:solidFill>
                  <a:schemeClr val="tx1">
                    <a:tint val="75000"/>
                  </a:schemeClr>
                </a:solidFill>
              </a:defRPr>
            </a:lvl4pPr>
            <a:lvl5pPr marL="1363498" indent="0" algn="ctr">
              <a:buNone/>
              <a:defRPr>
                <a:solidFill>
                  <a:schemeClr val="tx1">
                    <a:tint val="75000"/>
                  </a:schemeClr>
                </a:solidFill>
              </a:defRPr>
            </a:lvl5pPr>
            <a:lvl6pPr marL="1704438" indent="0" algn="ctr">
              <a:buNone/>
              <a:defRPr>
                <a:solidFill>
                  <a:schemeClr val="tx1">
                    <a:tint val="75000"/>
                  </a:schemeClr>
                </a:solidFill>
              </a:defRPr>
            </a:lvl6pPr>
            <a:lvl7pPr marL="2045249" indent="0" algn="ctr">
              <a:buNone/>
              <a:defRPr>
                <a:solidFill>
                  <a:schemeClr val="tx1">
                    <a:tint val="75000"/>
                  </a:schemeClr>
                </a:solidFill>
              </a:defRPr>
            </a:lvl7pPr>
            <a:lvl8pPr marL="2386082" indent="0" algn="ctr">
              <a:buNone/>
              <a:defRPr>
                <a:solidFill>
                  <a:schemeClr val="tx1">
                    <a:tint val="75000"/>
                  </a:schemeClr>
                </a:solidFill>
              </a:defRPr>
            </a:lvl8pPr>
            <a:lvl9pPr marL="272691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357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4389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03" y="27387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7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82462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9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90" y="2701642"/>
            <a:ext cx="6858000" cy="1241822"/>
          </a:xfrm>
        </p:spPr>
        <p:txBody>
          <a:bodyPr/>
          <a:lstStyle>
            <a:lvl1pPr marL="0" indent="0" algn="ctr">
              <a:buNone/>
              <a:defRPr sz="1800"/>
            </a:lvl1pPr>
            <a:lvl2pPr marL="342502" indent="0" algn="ctr">
              <a:buNone/>
              <a:defRPr sz="1500"/>
            </a:lvl2pPr>
            <a:lvl3pPr marL="685043" indent="0" algn="ctr">
              <a:buNone/>
              <a:defRPr sz="1400"/>
            </a:lvl3pPr>
            <a:lvl4pPr marL="1027562" indent="0" algn="ctr">
              <a:buNone/>
              <a:defRPr sz="1200"/>
            </a:lvl4pPr>
            <a:lvl5pPr marL="1370085" indent="0" algn="ctr">
              <a:buNone/>
              <a:defRPr sz="1200"/>
            </a:lvl5pPr>
            <a:lvl6pPr marL="1712601" indent="0" algn="ctr">
              <a:buNone/>
              <a:defRPr sz="1200"/>
            </a:lvl6pPr>
            <a:lvl7pPr marL="2055125" indent="0" algn="ctr">
              <a:buNone/>
              <a:defRPr sz="1200"/>
            </a:lvl7pPr>
            <a:lvl8pPr marL="2397640" indent="0" algn="ctr">
              <a:buNone/>
              <a:defRPr sz="1200"/>
            </a:lvl8pPr>
            <a:lvl9pPr marL="274016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84597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0"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04" tIns="34261" rIns="68504" bIns="34261" rtlCol="0" anchor="ctr"/>
          <a:lstStyle/>
          <a:p>
            <a:pPr algn="ctr" defTabSz="685043"/>
            <a:endParaRPr lang="en-US" sz="1400" dirty="0">
              <a:solidFill>
                <a:prstClr val="white"/>
              </a:solidFill>
              <a:latin typeface="Helvetica" charset="0"/>
            </a:endParaRPr>
          </a:p>
        </p:txBody>
      </p:sp>
    </p:spTree>
    <p:extLst>
      <p:ext uri="{BB962C8B-B14F-4D97-AF65-F5344CB8AC3E}">
        <p14:creationId xmlns:p14="http://schemas.microsoft.com/office/powerpoint/2010/main" val="41391452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0"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04" tIns="34261" rIns="68504" bIns="34261" rtlCol="0" anchor="ctr"/>
          <a:lstStyle/>
          <a:p>
            <a:pPr algn="ctr" defTabSz="685043"/>
            <a:endParaRPr lang="en-US" sz="1400" dirty="0">
              <a:solidFill>
                <a:prstClr val="white"/>
              </a:solidFill>
              <a:latin typeface="Helvetica" charset="0"/>
            </a:endParaRPr>
          </a:p>
        </p:txBody>
      </p:sp>
    </p:spTree>
    <p:extLst>
      <p:ext uri="{BB962C8B-B14F-4D97-AF65-F5344CB8AC3E}">
        <p14:creationId xmlns:p14="http://schemas.microsoft.com/office/powerpoint/2010/main" val="14200356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0"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04" tIns="34261" rIns="68504" bIns="34261" rtlCol="0" anchor="ctr"/>
          <a:lstStyle/>
          <a:p>
            <a:pPr algn="ctr" defTabSz="685043"/>
            <a:endParaRPr lang="en-US" sz="1400" dirty="0">
              <a:solidFill>
                <a:prstClr val="white"/>
              </a:solidFill>
              <a:latin typeface="Helvetica" charset="0"/>
            </a:endParaRPr>
          </a:p>
        </p:txBody>
      </p:sp>
    </p:spTree>
    <p:extLst>
      <p:ext uri="{BB962C8B-B14F-4D97-AF65-F5344CB8AC3E}">
        <p14:creationId xmlns:p14="http://schemas.microsoft.com/office/powerpoint/2010/main" val="2140783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3394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53"/>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82"/>
            <a:ext cx="7886700" cy="1125140"/>
          </a:xfrm>
        </p:spPr>
        <p:txBody>
          <a:bodyPr/>
          <a:lstStyle>
            <a:lvl1pPr marL="0" indent="0">
              <a:buNone/>
              <a:defRPr sz="1800">
                <a:solidFill>
                  <a:schemeClr val="tx1">
                    <a:tint val="75000"/>
                  </a:schemeClr>
                </a:solidFill>
              </a:defRPr>
            </a:lvl1pPr>
            <a:lvl2pPr marL="342502" indent="0">
              <a:buNone/>
              <a:defRPr sz="1500">
                <a:solidFill>
                  <a:schemeClr val="tx1">
                    <a:tint val="75000"/>
                  </a:schemeClr>
                </a:solidFill>
              </a:defRPr>
            </a:lvl2pPr>
            <a:lvl3pPr marL="685043" indent="0">
              <a:buNone/>
              <a:defRPr sz="1400">
                <a:solidFill>
                  <a:schemeClr val="tx1">
                    <a:tint val="75000"/>
                  </a:schemeClr>
                </a:solidFill>
              </a:defRPr>
            </a:lvl3pPr>
            <a:lvl4pPr marL="1027562" indent="0">
              <a:buNone/>
              <a:defRPr sz="1200">
                <a:solidFill>
                  <a:schemeClr val="tx1">
                    <a:tint val="75000"/>
                  </a:schemeClr>
                </a:solidFill>
              </a:defRPr>
            </a:lvl4pPr>
            <a:lvl5pPr marL="1370085" indent="0">
              <a:buNone/>
              <a:defRPr sz="1200">
                <a:solidFill>
                  <a:schemeClr val="tx1">
                    <a:tint val="75000"/>
                  </a:schemeClr>
                </a:solidFill>
              </a:defRPr>
            </a:lvl5pPr>
            <a:lvl6pPr marL="1712601" indent="0">
              <a:buNone/>
              <a:defRPr sz="1200">
                <a:solidFill>
                  <a:schemeClr val="tx1">
                    <a:tint val="75000"/>
                  </a:schemeClr>
                </a:solidFill>
              </a:defRPr>
            </a:lvl6pPr>
            <a:lvl7pPr marL="2055125" indent="0">
              <a:buNone/>
              <a:defRPr sz="1200">
                <a:solidFill>
                  <a:schemeClr val="tx1">
                    <a:tint val="75000"/>
                  </a:schemeClr>
                </a:solidFill>
              </a:defRPr>
            </a:lvl7pPr>
            <a:lvl8pPr marL="2397640" indent="0">
              <a:buNone/>
              <a:defRPr sz="1200">
                <a:solidFill>
                  <a:schemeClr val="tx1">
                    <a:tint val="75000"/>
                  </a:schemeClr>
                </a:solidFill>
              </a:defRPr>
            </a:lvl8pPr>
            <a:lvl9pPr marL="274016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54962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86857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32" y="1260872"/>
            <a:ext cx="3868340" cy="617934"/>
          </a:xfrm>
        </p:spPr>
        <p:txBody>
          <a:bodyPr anchor="b"/>
          <a:lstStyle>
            <a:lvl1pPr marL="0" indent="0">
              <a:buNone/>
              <a:defRPr sz="1800" b="1"/>
            </a:lvl1pPr>
            <a:lvl2pPr marL="342502" indent="0">
              <a:buNone/>
              <a:defRPr sz="1500" b="1"/>
            </a:lvl2pPr>
            <a:lvl3pPr marL="685043" indent="0">
              <a:buNone/>
              <a:defRPr sz="1400" b="1"/>
            </a:lvl3pPr>
            <a:lvl4pPr marL="1027562" indent="0">
              <a:buNone/>
              <a:defRPr sz="1200" b="1"/>
            </a:lvl4pPr>
            <a:lvl5pPr marL="1370085" indent="0">
              <a:buNone/>
              <a:defRPr sz="1200" b="1"/>
            </a:lvl5pPr>
            <a:lvl6pPr marL="1712601" indent="0">
              <a:buNone/>
              <a:defRPr sz="1200" b="1"/>
            </a:lvl6pPr>
            <a:lvl7pPr marL="2055125" indent="0">
              <a:buNone/>
              <a:defRPr sz="1200" b="1"/>
            </a:lvl7pPr>
            <a:lvl8pPr marL="2397640" indent="0">
              <a:buNone/>
              <a:defRPr sz="1200" b="1"/>
            </a:lvl8pPr>
            <a:lvl9pPr marL="274016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3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502" indent="0">
              <a:buNone/>
              <a:defRPr sz="1500" b="1"/>
            </a:lvl2pPr>
            <a:lvl3pPr marL="685043" indent="0">
              <a:buNone/>
              <a:defRPr sz="1400" b="1"/>
            </a:lvl3pPr>
            <a:lvl4pPr marL="1027562" indent="0">
              <a:buNone/>
              <a:defRPr sz="1200" b="1"/>
            </a:lvl4pPr>
            <a:lvl5pPr marL="1370085" indent="0">
              <a:buNone/>
              <a:defRPr sz="1200" b="1"/>
            </a:lvl5pPr>
            <a:lvl6pPr marL="1712601" indent="0">
              <a:buNone/>
              <a:defRPr sz="1200" b="1"/>
            </a:lvl6pPr>
            <a:lvl7pPr marL="2055125" indent="0">
              <a:buNone/>
              <a:defRPr sz="1200" b="1"/>
            </a:lvl7pPr>
            <a:lvl8pPr marL="2397640" indent="0">
              <a:buNone/>
              <a:defRPr sz="1200" b="1"/>
            </a:lvl8pPr>
            <a:lvl9pPr marL="274016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3617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426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07"/>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007"/>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8931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8190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34"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71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34" y="1543052"/>
            <a:ext cx="2949178" cy="2858691"/>
          </a:xfrm>
        </p:spPr>
        <p:txBody>
          <a:bodyPr/>
          <a:lstStyle>
            <a:lvl1pPr marL="0" indent="0">
              <a:buNone/>
              <a:defRPr sz="1200"/>
            </a:lvl1pPr>
            <a:lvl2pPr marL="342502" indent="0">
              <a:buNone/>
              <a:defRPr sz="1100"/>
            </a:lvl2pPr>
            <a:lvl3pPr marL="685043" indent="0">
              <a:buNone/>
              <a:defRPr sz="900"/>
            </a:lvl3pPr>
            <a:lvl4pPr marL="1027562" indent="0">
              <a:buNone/>
              <a:defRPr sz="800"/>
            </a:lvl4pPr>
            <a:lvl5pPr marL="1370085" indent="0">
              <a:buNone/>
              <a:defRPr sz="800"/>
            </a:lvl5pPr>
            <a:lvl6pPr marL="1712601" indent="0">
              <a:buNone/>
              <a:defRPr sz="800"/>
            </a:lvl6pPr>
            <a:lvl7pPr marL="2055125" indent="0">
              <a:buNone/>
              <a:defRPr sz="800"/>
            </a:lvl7pPr>
            <a:lvl8pPr marL="2397640" indent="0">
              <a:buNone/>
              <a:defRPr sz="800"/>
            </a:lvl8pPr>
            <a:lvl9pPr marL="27401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76761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34"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719"/>
            <a:ext cx="4629150" cy="3655219"/>
          </a:xfrm>
        </p:spPr>
        <p:txBody>
          <a:bodyPr/>
          <a:lstStyle>
            <a:lvl1pPr marL="0" indent="0">
              <a:buNone/>
              <a:defRPr sz="2400"/>
            </a:lvl1pPr>
            <a:lvl2pPr marL="342502" indent="0">
              <a:buNone/>
              <a:defRPr sz="2100"/>
            </a:lvl2pPr>
            <a:lvl3pPr marL="685043" indent="0">
              <a:buNone/>
              <a:defRPr sz="1800"/>
            </a:lvl3pPr>
            <a:lvl4pPr marL="1027562" indent="0">
              <a:buNone/>
              <a:defRPr sz="1500"/>
            </a:lvl4pPr>
            <a:lvl5pPr marL="1370085" indent="0">
              <a:buNone/>
              <a:defRPr sz="1500"/>
            </a:lvl5pPr>
            <a:lvl6pPr marL="1712601" indent="0">
              <a:buNone/>
              <a:defRPr sz="1500"/>
            </a:lvl6pPr>
            <a:lvl7pPr marL="2055125" indent="0">
              <a:buNone/>
              <a:defRPr sz="1500"/>
            </a:lvl7pPr>
            <a:lvl8pPr marL="2397640" indent="0">
              <a:buNone/>
              <a:defRPr sz="1500"/>
            </a:lvl8pPr>
            <a:lvl9pPr marL="2740163" indent="0">
              <a:buNone/>
              <a:defRPr sz="1500"/>
            </a:lvl9pPr>
          </a:lstStyle>
          <a:p>
            <a:endParaRPr lang="en-US" dirty="0"/>
          </a:p>
        </p:txBody>
      </p:sp>
      <p:sp>
        <p:nvSpPr>
          <p:cNvPr id="4" name="Text Placeholder 3"/>
          <p:cNvSpPr>
            <a:spLocks noGrp="1"/>
          </p:cNvSpPr>
          <p:nvPr>
            <p:ph type="body" sz="half" idx="2"/>
          </p:nvPr>
        </p:nvSpPr>
        <p:spPr>
          <a:xfrm>
            <a:off x="629934" y="1543052"/>
            <a:ext cx="2949178" cy="2858691"/>
          </a:xfrm>
        </p:spPr>
        <p:txBody>
          <a:bodyPr/>
          <a:lstStyle>
            <a:lvl1pPr marL="0" indent="0">
              <a:buNone/>
              <a:defRPr sz="1200"/>
            </a:lvl1pPr>
            <a:lvl2pPr marL="342502" indent="0">
              <a:buNone/>
              <a:defRPr sz="1100"/>
            </a:lvl2pPr>
            <a:lvl3pPr marL="685043" indent="0">
              <a:buNone/>
              <a:defRPr sz="900"/>
            </a:lvl3pPr>
            <a:lvl4pPr marL="1027562" indent="0">
              <a:buNone/>
              <a:defRPr sz="800"/>
            </a:lvl4pPr>
            <a:lvl5pPr marL="1370085" indent="0">
              <a:buNone/>
              <a:defRPr sz="800"/>
            </a:lvl5pPr>
            <a:lvl6pPr marL="1712601" indent="0">
              <a:buNone/>
              <a:defRPr sz="800"/>
            </a:lvl6pPr>
            <a:lvl7pPr marL="2055125" indent="0">
              <a:buNone/>
              <a:defRPr sz="800"/>
            </a:lvl7pPr>
            <a:lvl8pPr marL="2397640" indent="0">
              <a:buNone/>
              <a:defRPr sz="800"/>
            </a:lvl8pPr>
            <a:lvl9pPr marL="27401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51985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36807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99" y="27399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99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4784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48"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48" y="2701627"/>
            <a:ext cx="6858000" cy="1241822"/>
          </a:xfrm>
        </p:spPr>
        <p:txBody>
          <a:bodyPr/>
          <a:lstStyle>
            <a:lvl1pPr marL="0" indent="0" algn="ctr">
              <a:buNone/>
              <a:defRPr sz="1800"/>
            </a:lvl1pPr>
            <a:lvl2pPr marL="341828" indent="0" algn="ctr">
              <a:buNone/>
              <a:defRPr sz="1500"/>
            </a:lvl2pPr>
            <a:lvl3pPr marL="683682" indent="0" algn="ctr">
              <a:buNone/>
              <a:defRPr sz="1400"/>
            </a:lvl3pPr>
            <a:lvl4pPr marL="1025523" indent="0" algn="ctr">
              <a:buNone/>
              <a:defRPr sz="1200"/>
            </a:lvl4pPr>
            <a:lvl5pPr marL="1367361" indent="0" algn="ctr">
              <a:buNone/>
              <a:defRPr sz="1200"/>
            </a:lvl5pPr>
            <a:lvl6pPr marL="1709192" indent="0" algn="ctr">
              <a:buNone/>
              <a:defRPr sz="1200"/>
            </a:lvl6pPr>
            <a:lvl7pPr marL="2051041" indent="0" algn="ctr">
              <a:buNone/>
              <a:defRPr sz="1200"/>
            </a:lvl7pPr>
            <a:lvl8pPr marL="2392869" indent="0" algn="ctr">
              <a:buNone/>
              <a:defRPr sz="1200"/>
            </a:lvl8pPr>
            <a:lvl9pPr marL="273470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C:\Users\chelsiel\Desktop\AC2018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4541" y="-88107"/>
            <a:ext cx="9413082" cy="532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5391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677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46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95"/>
            <a:ext cx="7886700" cy="1125140"/>
          </a:xfrm>
        </p:spPr>
        <p:txBody>
          <a:bodyPr/>
          <a:lstStyle>
            <a:lvl1pPr marL="0" indent="0">
              <a:buNone/>
              <a:defRPr sz="1800">
                <a:solidFill>
                  <a:schemeClr val="tx1">
                    <a:tint val="75000"/>
                  </a:schemeClr>
                </a:solidFill>
              </a:defRPr>
            </a:lvl1pPr>
            <a:lvl2pPr marL="341828" indent="0">
              <a:buNone/>
              <a:defRPr sz="1500">
                <a:solidFill>
                  <a:schemeClr val="tx1">
                    <a:tint val="75000"/>
                  </a:schemeClr>
                </a:solidFill>
              </a:defRPr>
            </a:lvl2pPr>
            <a:lvl3pPr marL="683682" indent="0">
              <a:buNone/>
              <a:defRPr sz="1400">
                <a:solidFill>
                  <a:schemeClr val="tx1">
                    <a:tint val="75000"/>
                  </a:schemeClr>
                </a:solidFill>
              </a:defRPr>
            </a:lvl3pPr>
            <a:lvl4pPr marL="1025523" indent="0">
              <a:buNone/>
              <a:defRPr sz="1200">
                <a:solidFill>
                  <a:schemeClr val="tx1">
                    <a:tint val="75000"/>
                  </a:schemeClr>
                </a:solidFill>
              </a:defRPr>
            </a:lvl4pPr>
            <a:lvl5pPr marL="1367361" indent="0">
              <a:buNone/>
              <a:defRPr sz="1200">
                <a:solidFill>
                  <a:schemeClr val="tx1">
                    <a:tint val="75000"/>
                  </a:schemeClr>
                </a:solidFill>
              </a:defRPr>
            </a:lvl5pPr>
            <a:lvl6pPr marL="1709192" indent="0">
              <a:buNone/>
              <a:defRPr sz="1200">
                <a:solidFill>
                  <a:schemeClr val="tx1">
                    <a:tint val="75000"/>
                  </a:schemeClr>
                </a:solidFill>
              </a:defRPr>
            </a:lvl6pPr>
            <a:lvl7pPr marL="2051041" indent="0">
              <a:buNone/>
              <a:defRPr sz="1200">
                <a:solidFill>
                  <a:schemeClr val="tx1">
                    <a:tint val="75000"/>
                  </a:schemeClr>
                </a:solidFill>
              </a:defRPr>
            </a:lvl7pPr>
            <a:lvl8pPr marL="2392869" indent="0">
              <a:buNone/>
              <a:defRPr sz="1200">
                <a:solidFill>
                  <a:schemeClr val="tx1">
                    <a:tint val="75000"/>
                  </a:schemeClr>
                </a:solidFill>
              </a:defRPr>
            </a:lvl8pPr>
            <a:lvl9pPr marL="273470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145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99"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465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56"/>
            <a:ext cx="7886700" cy="994172"/>
          </a:xfrm>
        </p:spPr>
        <p:txBody>
          <a:bodyPr/>
          <a:lstStyle/>
          <a:p>
            <a:r>
              <a:rPr lang="en-US"/>
              <a:t>Click to edit Master title style</a:t>
            </a:r>
          </a:p>
        </p:txBody>
      </p:sp>
      <p:sp>
        <p:nvSpPr>
          <p:cNvPr id="3" name="Text Placeholder 2"/>
          <p:cNvSpPr>
            <a:spLocks noGrp="1"/>
          </p:cNvSpPr>
          <p:nvPr>
            <p:ph type="body" idx="1"/>
          </p:nvPr>
        </p:nvSpPr>
        <p:spPr>
          <a:xfrm>
            <a:off x="629890" y="1260872"/>
            <a:ext cx="3868340" cy="617934"/>
          </a:xfrm>
        </p:spPr>
        <p:txBody>
          <a:bodyPr anchor="b"/>
          <a:lstStyle>
            <a:lvl1pPr marL="0" indent="0">
              <a:buNone/>
              <a:defRPr sz="1800" b="1"/>
            </a:lvl1pPr>
            <a:lvl2pPr marL="341828" indent="0">
              <a:buNone/>
              <a:defRPr sz="1500" b="1"/>
            </a:lvl2pPr>
            <a:lvl3pPr marL="683682" indent="0">
              <a:buNone/>
              <a:defRPr sz="1400" b="1"/>
            </a:lvl3pPr>
            <a:lvl4pPr marL="1025523" indent="0">
              <a:buNone/>
              <a:defRPr sz="1200" b="1"/>
            </a:lvl4pPr>
            <a:lvl5pPr marL="1367361" indent="0">
              <a:buNone/>
              <a:defRPr sz="1200" b="1"/>
            </a:lvl5pPr>
            <a:lvl6pPr marL="1709192" indent="0">
              <a:buNone/>
              <a:defRPr sz="1200" b="1"/>
            </a:lvl6pPr>
            <a:lvl7pPr marL="2051041" indent="0">
              <a:buNone/>
              <a:defRPr sz="1200" b="1"/>
            </a:lvl7pPr>
            <a:lvl8pPr marL="2392869" indent="0">
              <a:buNone/>
              <a:defRPr sz="1200" b="1"/>
            </a:lvl8pPr>
            <a:lvl9pPr marL="273470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9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1828" indent="0">
              <a:buNone/>
              <a:defRPr sz="1500" b="1"/>
            </a:lvl2pPr>
            <a:lvl3pPr marL="683682" indent="0">
              <a:buNone/>
              <a:defRPr sz="1400" b="1"/>
            </a:lvl3pPr>
            <a:lvl4pPr marL="1025523" indent="0">
              <a:buNone/>
              <a:defRPr sz="1200" b="1"/>
            </a:lvl4pPr>
            <a:lvl5pPr marL="1367361" indent="0">
              <a:buNone/>
              <a:defRPr sz="1200" b="1"/>
            </a:lvl5pPr>
            <a:lvl6pPr marL="1709192" indent="0">
              <a:buNone/>
              <a:defRPr sz="1200" b="1"/>
            </a:lvl6pPr>
            <a:lvl7pPr marL="2051041" indent="0">
              <a:buNone/>
              <a:defRPr sz="1200" b="1"/>
            </a:lvl7pPr>
            <a:lvl8pPr marL="2392869" indent="0">
              <a:buNone/>
              <a:defRPr sz="1200" b="1"/>
            </a:lvl8pPr>
            <a:lvl9pPr marL="273470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16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5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700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89" y="342901"/>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0"/>
            <a:ext cx="4629150" cy="365522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89" y="1543052"/>
            <a:ext cx="2949178" cy="2858691"/>
          </a:xfrm>
        </p:spPr>
        <p:txBody>
          <a:bodyPr/>
          <a:lstStyle>
            <a:lvl1pPr marL="0" indent="0">
              <a:buNone/>
              <a:defRPr sz="1200"/>
            </a:lvl1pPr>
            <a:lvl2pPr marL="341828" indent="0">
              <a:buNone/>
              <a:defRPr sz="1100"/>
            </a:lvl2pPr>
            <a:lvl3pPr marL="683682" indent="0">
              <a:buNone/>
              <a:defRPr sz="900"/>
            </a:lvl3pPr>
            <a:lvl4pPr marL="1025523" indent="0">
              <a:buNone/>
              <a:defRPr sz="800"/>
            </a:lvl4pPr>
            <a:lvl5pPr marL="1367361" indent="0">
              <a:buNone/>
              <a:defRPr sz="800"/>
            </a:lvl5pPr>
            <a:lvl6pPr marL="1709192" indent="0">
              <a:buNone/>
              <a:defRPr sz="800"/>
            </a:lvl6pPr>
            <a:lvl7pPr marL="2051041" indent="0">
              <a:buNone/>
              <a:defRPr sz="800"/>
            </a:lvl7pPr>
            <a:lvl8pPr marL="2392869" indent="0">
              <a:buNone/>
              <a:defRPr sz="800"/>
            </a:lvl8pPr>
            <a:lvl9pPr marL="273470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12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34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89" y="342901"/>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0"/>
            <a:ext cx="4629150" cy="3655220"/>
          </a:xfrm>
        </p:spPr>
        <p:txBody>
          <a:bodyPr/>
          <a:lstStyle>
            <a:lvl1pPr marL="0" indent="0">
              <a:buNone/>
              <a:defRPr sz="2400"/>
            </a:lvl1pPr>
            <a:lvl2pPr marL="341828" indent="0">
              <a:buNone/>
              <a:defRPr sz="2100"/>
            </a:lvl2pPr>
            <a:lvl3pPr marL="683682" indent="0">
              <a:buNone/>
              <a:defRPr sz="1800"/>
            </a:lvl3pPr>
            <a:lvl4pPr marL="1025523" indent="0">
              <a:buNone/>
              <a:defRPr sz="1500"/>
            </a:lvl4pPr>
            <a:lvl5pPr marL="1367361" indent="0">
              <a:buNone/>
              <a:defRPr sz="1500"/>
            </a:lvl5pPr>
            <a:lvl6pPr marL="1709192" indent="0">
              <a:buNone/>
              <a:defRPr sz="1500"/>
            </a:lvl6pPr>
            <a:lvl7pPr marL="2051041" indent="0">
              <a:buNone/>
              <a:defRPr sz="1500"/>
            </a:lvl7pPr>
            <a:lvl8pPr marL="2392869" indent="0">
              <a:buNone/>
              <a:defRPr sz="1500"/>
            </a:lvl8pPr>
            <a:lvl9pPr marL="2734701" indent="0">
              <a:buNone/>
              <a:defRPr sz="1500"/>
            </a:lvl9pPr>
          </a:lstStyle>
          <a:p>
            <a:endParaRPr lang="en-US"/>
          </a:p>
        </p:txBody>
      </p:sp>
      <p:sp>
        <p:nvSpPr>
          <p:cNvPr id="4" name="Text Placeholder 3"/>
          <p:cNvSpPr>
            <a:spLocks noGrp="1"/>
          </p:cNvSpPr>
          <p:nvPr>
            <p:ph type="body" sz="half" idx="2"/>
          </p:nvPr>
        </p:nvSpPr>
        <p:spPr>
          <a:xfrm>
            <a:off x="629889" y="1543052"/>
            <a:ext cx="2949178" cy="2858691"/>
          </a:xfrm>
        </p:spPr>
        <p:txBody>
          <a:bodyPr/>
          <a:lstStyle>
            <a:lvl1pPr marL="0" indent="0">
              <a:buNone/>
              <a:defRPr sz="1200"/>
            </a:lvl1pPr>
            <a:lvl2pPr marL="341828" indent="0">
              <a:buNone/>
              <a:defRPr sz="1100"/>
            </a:lvl2pPr>
            <a:lvl3pPr marL="683682" indent="0">
              <a:buNone/>
              <a:defRPr sz="900"/>
            </a:lvl3pPr>
            <a:lvl4pPr marL="1025523" indent="0">
              <a:buNone/>
              <a:defRPr sz="800"/>
            </a:lvl4pPr>
            <a:lvl5pPr marL="1367361" indent="0">
              <a:buNone/>
              <a:defRPr sz="800"/>
            </a:lvl5pPr>
            <a:lvl6pPr marL="1709192" indent="0">
              <a:buNone/>
              <a:defRPr sz="800"/>
            </a:lvl6pPr>
            <a:lvl7pPr marL="2051041" indent="0">
              <a:buNone/>
              <a:defRPr sz="800"/>
            </a:lvl7pPr>
            <a:lvl8pPr marL="2392869" indent="0">
              <a:buNone/>
              <a:defRPr sz="800"/>
            </a:lvl8pPr>
            <a:lvl9pPr marL="273470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537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453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19" y="27400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400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356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77"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177" y="2701528"/>
            <a:ext cx="6858000" cy="1241822"/>
          </a:xfrm>
        </p:spPr>
        <p:txBody>
          <a:bodyPr/>
          <a:lstStyle>
            <a:lvl1pPr marL="0" indent="0" algn="ctr">
              <a:buNone/>
              <a:defRPr sz="1800"/>
            </a:lvl1pPr>
            <a:lvl2pPr marL="342331" indent="0" algn="ctr">
              <a:buNone/>
              <a:defRPr sz="1500"/>
            </a:lvl2pPr>
            <a:lvl3pPr marL="684723" indent="0" algn="ctr">
              <a:buNone/>
              <a:defRPr sz="1400"/>
            </a:lvl3pPr>
            <a:lvl4pPr marL="1027076" indent="0" algn="ctr">
              <a:buNone/>
              <a:defRPr sz="1200"/>
            </a:lvl4pPr>
            <a:lvl5pPr marL="1369446" indent="0" algn="ctr">
              <a:buNone/>
              <a:defRPr sz="1200"/>
            </a:lvl5pPr>
            <a:lvl6pPr marL="1711781" indent="0" algn="ctr">
              <a:buNone/>
              <a:defRPr sz="1200"/>
            </a:lvl6pPr>
            <a:lvl7pPr marL="2054162" indent="0" algn="ctr">
              <a:buNone/>
              <a:defRPr sz="1200"/>
            </a:lvl7pPr>
            <a:lvl8pPr marL="2396520" indent="0" algn="ctr">
              <a:buNone/>
              <a:defRPr sz="1200"/>
            </a:lvl8pPr>
            <a:lvl9pPr marL="273889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07591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25466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4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453"/>
            <a:ext cx="7886700" cy="1125140"/>
          </a:xfrm>
        </p:spPr>
        <p:txBody>
          <a:bodyPr/>
          <a:lstStyle>
            <a:lvl1pPr marL="0" indent="0">
              <a:buNone/>
              <a:defRPr sz="1800">
                <a:solidFill>
                  <a:schemeClr val="tx1">
                    <a:tint val="75000"/>
                  </a:schemeClr>
                </a:solidFill>
              </a:defRPr>
            </a:lvl1pPr>
            <a:lvl2pPr marL="342331" indent="0">
              <a:buNone/>
              <a:defRPr sz="1500">
                <a:solidFill>
                  <a:schemeClr val="tx1">
                    <a:tint val="75000"/>
                  </a:schemeClr>
                </a:solidFill>
              </a:defRPr>
            </a:lvl2pPr>
            <a:lvl3pPr marL="684723" indent="0">
              <a:buNone/>
              <a:defRPr sz="1400">
                <a:solidFill>
                  <a:schemeClr val="tx1">
                    <a:tint val="75000"/>
                  </a:schemeClr>
                </a:solidFill>
              </a:defRPr>
            </a:lvl3pPr>
            <a:lvl4pPr marL="1027076" indent="0">
              <a:buNone/>
              <a:defRPr sz="1200">
                <a:solidFill>
                  <a:schemeClr val="tx1">
                    <a:tint val="75000"/>
                  </a:schemeClr>
                </a:solidFill>
              </a:defRPr>
            </a:lvl4pPr>
            <a:lvl5pPr marL="1369446" indent="0">
              <a:buNone/>
              <a:defRPr sz="1200">
                <a:solidFill>
                  <a:schemeClr val="tx1">
                    <a:tint val="75000"/>
                  </a:schemeClr>
                </a:solidFill>
              </a:defRPr>
            </a:lvl5pPr>
            <a:lvl6pPr marL="1711781" indent="0">
              <a:buNone/>
              <a:defRPr sz="1200">
                <a:solidFill>
                  <a:schemeClr val="tx1">
                    <a:tint val="75000"/>
                  </a:schemeClr>
                </a:solidFill>
              </a:defRPr>
            </a:lvl6pPr>
            <a:lvl7pPr marL="2054162" indent="0">
              <a:buNone/>
              <a:defRPr sz="1200">
                <a:solidFill>
                  <a:schemeClr val="tx1">
                    <a:tint val="75000"/>
                  </a:schemeClr>
                </a:solidFill>
              </a:defRPr>
            </a:lvl7pPr>
            <a:lvl8pPr marL="2396520" indent="0">
              <a:buNone/>
              <a:defRPr sz="1200">
                <a:solidFill>
                  <a:schemeClr val="tx1">
                    <a:tint val="75000"/>
                  </a:schemeClr>
                </a:solidFill>
              </a:defRPr>
            </a:lvl8pPr>
            <a:lvl9pPr marL="273889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78542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7294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020" y="1260872"/>
            <a:ext cx="3868340" cy="617934"/>
          </a:xfrm>
        </p:spPr>
        <p:txBody>
          <a:bodyPr anchor="b"/>
          <a:lstStyle>
            <a:lvl1pPr marL="0" indent="0">
              <a:buNone/>
              <a:defRPr sz="1800" b="1"/>
            </a:lvl1pPr>
            <a:lvl2pPr marL="342331" indent="0">
              <a:buNone/>
              <a:defRPr sz="1500" b="1"/>
            </a:lvl2pPr>
            <a:lvl3pPr marL="684723" indent="0">
              <a:buNone/>
              <a:defRPr sz="1400" b="1"/>
            </a:lvl3pPr>
            <a:lvl4pPr marL="1027076" indent="0">
              <a:buNone/>
              <a:defRPr sz="1200" b="1"/>
            </a:lvl4pPr>
            <a:lvl5pPr marL="1369446" indent="0">
              <a:buNone/>
              <a:defRPr sz="1200" b="1"/>
            </a:lvl5pPr>
            <a:lvl6pPr marL="1711781" indent="0">
              <a:buNone/>
              <a:defRPr sz="1200" b="1"/>
            </a:lvl6pPr>
            <a:lvl7pPr marL="2054162" indent="0">
              <a:buNone/>
              <a:defRPr sz="1200" b="1"/>
            </a:lvl7pPr>
            <a:lvl8pPr marL="2396520" indent="0">
              <a:buNone/>
              <a:defRPr sz="1200" b="1"/>
            </a:lvl8pPr>
            <a:lvl9pPr marL="273889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02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331" indent="0">
              <a:buNone/>
              <a:defRPr sz="1500" b="1"/>
            </a:lvl2pPr>
            <a:lvl3pPr marL="684723" indent="0">
              <a:buNone/>
              <a:defRPr sz="1400" b="1"/>
            </a:lvl3pPr>
            <a:lvl4pPr marL="1027076" indent="0">
              <a:buNone/>
              <a:defRPr sz="1200" b="1"/>
            </a:lvl4pPr>
            <a:lvl5pPr marL="1369446" indent="0">
              <a:buNone/>
              <a:defRPr sz="1200" b="1"/>
            </a:lvl5pPr>
            <a:lvl6pPr marL="1711781" indent="0">
              <a:buNone/>
              <a:defRPr sz="1200" b="1"/>
            </a:lvl6pPr>
            <a:lvl7pPr marL="2054162" indent="0">
              <a:buNone/>
              <a:defRPr sz="1200" b="1"/>
            </a:lvl7pPr>
            <a:lvl8pPr marL="2396520" indent="0">
              <a:buNone/>
              <a:defRPr sz="1200" b="1"/>
            </a:lvl8pPr>
            <a:lvl9pPr marL="273889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3068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02205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8049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0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0791" indent="0">
              <a:buNone/>
              <a:defRPr sz="1400">
                <a:solidFill>
                  <a:schemeClr val="tx1">
                    <a:tint val="75000"/>
                  </a:schemeClr>
                </a:solidFill>
              </a:defRPr>
            </a:lvl2pPr>
            <a:lvl3pPr marL="681751" indent="0">
              <a:buNone/>
              <a:defRPr sz="1200">
                <a:solidFill>
                  <a:schemeClr val="tx1">
                    <a:tint val="75000"/>
                  </a:schemeClr>
                </a:solidFill>
              </a:defRPr>
            </a:lvl3pPr>
            <a:lvl4pPr marL="1022650" indent="0">
              <a:buNone/>
              <a:defRPr sz="1100">
                <a:solidFill>
                  <a:schemeClr val="tx1">
                    <a:tint val="75000"/>
                  </a:schemeClr>
                </a:solidFill>
              </a:defRPr>
            </a:lvl4pPr>
            <a:lvl5pPr marL="1363498" indent="0">
              <a:buNone/>
              <a:defRPr sz="1100">
                <a:solidFill>
                  <a:schemeClr val="tx1">
                    <a:tint val="75000"/>
                  </a:schemeClr>
                </a:solidFill>
              </a:defRPr>
            </a:lvl5pPr>
            <a:lvl6pPr marL="1704438" indent="0">
              <a:buNone/>
              <a:defRPr sz="1100">
                <a:solidFill>
                  <a:schemeClr val="tx1">
                    <a:tint val="75000"/>
                  </a:schemeClr>
                </a:solidFill>
              </a:defRPr>
            </a:lvl6pPr>
            <a:lvl7pPr marL="2045249" indent="0">
              <a:buNone/>
              <a:defRPr sz="1100">
                <a:solidFill>
                  <a:schemeClr val="tx1">
                    <a:tint val="75000"/>
                  </a:schemeClr>
                </a:solidFill>
              </a:defRPr>
            </a:lvl7pPr>
            <a:lvl8pPr marL="2386082" indent="0">
              <a:buNone/>
              <a:defRPr sz="1100">
                <a:solidFill>
                  <a:schemeClr val="tx1">
                    <a:tint val="75000"/>
                  </a:schemeClr>
                </a:solidFill>
              </a:defRPr>
            </a:lvl8pPr>
            <a:lvl9pPr marL="2726914"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769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20"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71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020" y="1543052"/>
            <a:ext cx="2949178" cy="2858691"/>
          </a:xfrm>
        </p:spPr>
        <p:txBody>
          <a:bodyPr/>
          <a:lstStyle>
            <a:lvl1pPr marL="0" indent="0">
              <a:buNone/>
              <a:defRPr sz="1200"/>
            </a:lvl1pPr>
            <a:lvl2pPr marL="342331" indent="0">
              <a:buNone/>
              <a:defRPr sz="1100"/>
            </a:lvl2pPr>
            <a:lvl3pPr marL="684723" indent="0">
              <a:buNone/>
              <a:defRPr sz="900"/>
            </a:lvl3pPr>
            <a:lvl4pPr marL="1027076" indent="0">
              <a:buNone/>
              <a:defRPr sz="800"/>
            </a:lvl4pPr>
            <a:lvl5pPr marL="1369446" indent="0">
              <a:buNone/>
              <a:defRPr sz="800"/>
            </a:lvl5pPr>
            <a:lvl6pPr marL="1711781" indent="0">
              <a:buNone/>
              <a:defRPr sz="800"/>
            </a:lvl6pPr>
            <a:lvl7pPr marL="2054162" indent="0">
              <a:buNone/>
              <a:defRPr sz="800"/>
            </a:lvl7pPr>
            <a:lvl8pPr marL="2396520" indent="0">
              <a:buNone/>
              <a:defRPr sz="800"/>
            </a:lvl8pPr>
            <a:lvl9pPr marL="273889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66419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20"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711"/>
            <a:ext cx="4629150" cy="3655219"/>
          </a:xfrm>
        </p:spPr>
        <p:txBody>
          <a:bodyPr/>
          <a:lstStyle>
            <a:lvl1pPr marL="0" indent="0">
              <a:buNone/>
              <a:defRPr sz="2400"/>
            </a:lvl1pPr>
            <a:lvl2pPr marL="342331" indent="0">
              <a:buNone/>
              <a:defRPr sz="2100"/>
            </a:lvl2pPr>
            <a:lvl3pPr marL="684723" indent="0">
              <a:buNone/>
              <a:defRPr sz="1800"/>
            </a:lvl3pPr>
            <a:lvl4pPr marL="1027076" indent="0">
              <a:buNone/>
              <a:defRPr sz="1500"/>
            </a:lvl4pPr>
            <a:lvl5pPr marL="1369446" indent="0">
              <a:buNone/>
              <a:defRPr sz="1500"/>
            </a:lvl5pPr>
            <a:lvl6pPr marL="1711781" indent="0">
              <a:buNone/>
              <a:defRPr sz="1500"/>
            </a:lvl6pPr>
            <a:lvl7pPr marL="2054162" indent="0">
              <a:buNone/>
              <a:defRPr sz="1500"/>
            </a:lvl7pPr>
            <a:lvl8pPr marL="2396520" indent="0">
              <a:buNone/>
              <a:defRPr sz="1500"/>
            </a:lvl8pPr>
            <a:lvl9pPr marL="2738890" indent="0">
              <a:buNone/>
              <a:defRPr sz="1500"/>
            </a:lvl9pPr>
          </a:lstStyle>
          <a:p>
            <a:endParaRPr lang="en-US" dirty="0"/>
          </a:p>
        </p:txBody>
      </p:sp>
      <p:sp>
        <p:nvSpPr>
          <p:cNvPr id="4" name="Text Placeholder 3"/>
          <p:cNvSpPr>
            <a:spLocks noGrp="1"/>
          </p:cNvSpPr>
          <p:nvPr>
            <p:ph type="body" sz="half" idx="2"/>
          </p:nvPr>
        </p:nvSpPr>
        <p:spPr>
          <a:xfrm>
            <a:off x="630020" y="1543052"/>
            <a:ext cx="2949178" cy="2858691"/>
          </a:xfrm>
        </p:spPr>
        <p:txBody>
          <a:bodyPr/>
          <a:lstStyle>
            <a:lvl1pPr marL="0" indent="0">
              <a:buNone/>
              <a:defRPr sz="1200"/>
            </a:lvl1pPr>
            <a:lvl2pPr marL="342331" indent="0">
              <a:buNone/>
              <a:defRPr sz="1100"/>
            </a:lvl2pPr>
            <a:lvl3pPr marL="684723" indent="0">
              <a:buNone/>
              <a:defRPr sz="900"/>
            </a:lvl3pPr>
            <a:lvl4pPr marL="1027076" indent="0">
              <a:buNone/>
              <a:defRPr sz="800"/>
            </a:lvl4pPr>
            <a:lvl5pPr marL="1369446" indent="0">
              <a:buNone/>
              <a:defRPr sz="800"/>
            </a:lvl5pPr>
            <a:lvl6pPr marL="1711781" indent="0">
              <a:buNone/>
              <a:defRPr sz="800"/>
            </a:lvl6pPr>
            <a:lvl7pPr marL="2054162" indent="0">
              <a:buNone/>
              <a:defRPr sz="800"/>
            </a:lvl7pPr>
            <a:lvl8pPr marL="2396520" indent="0">
              <a:buNone/>
              <a:defRPr sz="800"/>
            </a:lvl8pPr>
            <a:lvl9pPr marL="273889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48203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82689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16" y="27388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8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white">
                    <a:tint val="75000"/>
                  </a:prstClr>
                </a:solidFill>
              </a:rPr>
              <a:pPr/>
              <a:t>5/16/2018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31416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45" y="20607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4192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45"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5"/>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407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7" name="Footer Placeholder 6"/>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8" name="Slide Number Placeholder 7"/>
          <p:cNvSpPr>
            <a:spLocks noGrp="1"/>
          </p:cNvSpPr>
          <p:nvPr>
            <p:ph type="sldNum" sz="quarter" idx="12"/>
          </p:nvPr>
        </p:nvSpPr>
        <p:spPr/>
        <p:txBody>
          <a:bodyPr/>
          <a:lstStyle>
            <a:lvl1pPr>
              <a:defRPr/>
            </a:lvl1pPr>
          </a:lstStyle>
          <a:p>
            <a:fld id="{E3841825-929C-494F-A767-07C24876E0F7}" type="slidenum">
              <a:rPr lang="en-US" altLang="en-US">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2975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Shape 33" descr="paint_transparent1.png"/>
          <p:cNvPicPr preferRelativeResize="0"/>
          <p:nvPr/>
        </p:nvPicPr>
        <p:blipFill>
          <a:blip r:embed="rId3">
            <a:alphaModFix/>
          </a:blip>
          <a:stretch>
            <a:fillRect/>
          </a:stretch>
        </p:blipFill>
        <p:spPr>
          <a:xfrm>
            <a:off x="45" y="0"/>
            <a:ext cx="9144000" cy="5143500"/>
          </a:xfrm>
          <a:prstGeom prst="rect">
            <a:avLst/>
          </a:prstGeom>
          <a:noFill/>
          <a:ln>
            <a:noFill/>
          </a:ln>
        </p:spPr>
      </p:pic>
      <p:sp>
        <p:nvSpPr>
          <p:cNvPr id="34" name="Shape 34"/>
          <p:cNvSpPr txBox="1">
            <a:spLocks noGrp="1"/>
          </p:cNvSpPr>
          <p:nvPr>
            <p:ph type="title"/>
          </p:nvPr>
        </p:nvSpPr>
        <p:spPr>
          <a:xfrm>
            <a:off x="457200" y="1348975"/>
            <a:ext cx="5511300" cy="857400"/>
          </a:xfrm>
          <a:prstGeom prst="rect">
            <a:avLst/>
          </a:prstGeom>
        </p:spPr>
        <p:txBody>
          <a:bodyPr spcFirstLastPara="1" wrap="square" lIns="68455" tIns="68455" rIns="68455" bIns="68455"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r>
              <a:rPr lang="en-US"/>
              <a:t>Click to edit Master title style</a:t>
            </a:r>
            <a:endParaRPr/>
          </a:p>
        </p:txBody>
      </p:sp>
      <p:sp>
        <p:nvSpPr>
          <p:cNvPr id="35" name="Shape 35"/>
          <p:cNvSpPr txBox="1">
            <a:spLocks noGrp="1"/>
          </p:cNvSpPr>
          <p:nvPr>
            <p:ph type="body" idx="1"/>
          </p:nvPr>
        </p:nvSpPr>
        <p:spPr>
          <a:xfrm>
            <a:off x="489775" y="2312475"/>
            <a:ext cx="1831500" cy="2613300"/>
          </a:xfrm>
          <a:prstGeom prst="rect">
            <a:avLst/>
          </a:prstGeom>
        </p:spPr>
        <p:txBody>
          <a:bodyPr spcFirstLastPara="1" wrap="square" lIns="68455" tIns="68455" rIns="68455" bIns="68455" anchor="t" anchorCtr="0"/>
          <a:lstStyle>
            <a:lvl1pPr marL="456471" lvl="0" indent="-304340" rtl="0">
              <a:spcBef>
                <a:spcPts val="600"/>
              </a:spcBef>
              <a:spcAft>
                <a:spcPts val="0"/>
              </a:spcAft>
              <a:buSzPts val="1200"/>
              <a:buChar char="×"/>
              <a:defRPr sz="1200"/>
            </a:lvl1pPr>
            <a:lvl2pPr marL="912941" lvl="1" indent="-304340" rtl="0">
              <a:spcBef>
                <a:spcPts val="0"/>
              </a:spcBef>
              <a:spcAft>
                <a:spcPts val="0"/>
              </a:spcAft>
              <a:buSzPts val="1200"/>
              <a:buChar char="×"/>
              <a:defRPr sz="1200"/>
            </a:lvl2pPr>
            <a:lvl3pPr marL="1369410" lvl="2" indent="-304340" rtl="0">
              <a:spcBef>
                <a:spcPts val="0"/>
              </a:spcBef>
              <a:spcAft>
                <a:spcPts val="0"/>
              </a:spcAft>
              <a:buSzPts val="1200"/>
              <a:buChar char="×"/>
              <a:defRPr sz="1200"/>
            </a:lvl3pPr>
            <a:lvl4pPr marL="1825879" lvl="3" indent="-304340" rtl="0">
              <a:spcBef>
                <a:spcPts val="0"/>
              </a:spcBef>
              <a:spcAft>
                <a:spcPts val="0"/>
              </a:spcAft>
              <a:buSzPts val="1200"/>
              <a:buChar char="×"/>
              <a:defRPr sz="1200"/>
            </a:lvl4pPr>
            <a:lvl5pPr marL="2282336" lvl="4" indent="-304340" rtl="0">
              <a:spcBef>
                <a:spcPts val="0"/>
              </a:spcBef>
              <a:spcAft>
                <a:spcPts val="0"/>
              </a:spcAft>
              <a:buSzPts val="1200"/>
              <a:buChar char="○"/>
              <a:defRPr sz="1200"/>
            </a:lvl5pPr>
            <a:lvl6pPr marL="2738821" lvl="5" indent="-304340" rtl="0">
              <a:spcBef>
                <a:spcPts val="0"/>
              </a:spcBef>
              <a:spcAft>
                <a:spcPts val="0"/>
              </a:spcAft>
              <a:buSzPts val="1200"/>
              <a:buChar char="■"/>
              <a:defRPr sz="1200"/>
            </a:lvl6pPr>
            <a:lvl7pPr marL="3195279" lvl="6" indent="-304340" rtl="0">
              <a:spcBef>
                <a:spcPts val="0"/>
              </a:spcBef>
              <a:spcAft>
                <a:spcPts val="0"/>
              </a:spcAft>
              <a:buSzPts val="1200"/>
              <a:buChar char="●"/>
              <a:defRPr sz="1200"/>
            </a:lvl7pPr>
            <a:lvl8pPr marL="3651736" lvl="7" indent="-304340" rtl="0">
              <a:spcBef>
                <a:spcPts val="0"/>
              </a:spcBef>
              <a:spcAft>
                <a:spcPts val="0"/>
              </a:spcAft>
              <a:buSzPts val="1200"/>
              <a:buChar char="○"/>
              <a:defRPr sz="1200"/>
            </a:lvl8pPr>
            <a:lvl9pPr marL="4108229" lvl="8" indent="-304340" rtl="0">
              <a:spcBef>
                <a:spcPts val="0"/>
              </a:spcBef>
              <a:spcAft>
                <a:spcPts val="0"/>
              </a:spcAft>
              <a:buSzPts val="1200"/>
              <a:buChar char="■"/>
              <a:defRPr sz="1200"/>
            </a:lvl9pPr>
          </a:lstStyle>
          <a:p>
            <a:pPr lvl="0"/>
            <a:r>
              <a:rPr lang="en-US"/>
              <a:t>Edit Master text styles</a:t>
            </a:r>
          </a:p>
        </p:txBody>
      </p:sp>
      <p:sp>
        <p:nvSpPr>
          <p:cNvPr id="36" name="Shape 36"/>
          <p:cNvSpPr txBox="1">
            <a:spLocks noGrp="1"/>
          </p:cNvSpPr>
          <p:nvPr>
            <p:ph type="body" idx="2"/>
          </p:nvPr>
        </p:nvSpPr>
        <p:spPr>
          <a:xfrm>
            <a:off x="2415135" y="2312475"/>
            <a:ext cx="1831500" cy="2613300"/>
          </a:xfrm>
          <a:prstGeom prst="rect">
            <a:avLst/>
          </a:prstGeom>
        </p:spPr>
        <p:txBody>
          <a:bodyPr spcFirstLastPara="1" wrap="square" lIns="68455" tIns="68455" rIns="68455" bIns="68455" anchor="t" anchorCtr="0"/>
          <a:lstStyle>
            <a:lvl1pPr marL="456471" lvl="0" indent="-304340" rtl="0">
              <a:spcBef>
                <a:spcPts val="600"/>
              </a:spcBef>
              <a:spcAft>
                <a:spcPts val="0"/>
              </a:spcAft>
              <a:buSzPts val="1200"/>
              <a:buChar char="×"/>
              <a:defRPr sz="1200"/>
            </a:lvl1pPr>
            <a:lvl2pPr marL="912941" lvl="1" indent="-304340" rtl="0">
              <a:spcBef>
                <a:spcPts val="0"/>
              </a:spcBef>
              <a:spcAft>
                <a:spcPts val="0"/>
              </a:spcAft>
              <a:buSzPts val="1200"/>
              <a:buChar char="×"/>
              <a:defRPr sz="1200"/>
            </a:lvl2pPr>
            <a:lvl3pPr marL="1369410" lvl="2" indent="-304340" rtl="0">
              <a:spcBef>
                <a:spcPts val="0"/>
              </a:spcBef>
              <a:spcAft>
                <a:spcPts val="0"/>
              </a:spcAft>
              <a:buSzPts val="1200"/>
              <a:buChar char="×"/>
              <a:defRPr sz="1200"/>
            </a:lvl3pPr>
            <a:lvl4pPr marL="1825879" lvl="3" indent="-304340" rtl="0">
              <a:spcBef>
                <a:spcPts val="0"/>
              </a:spcBef>
              <a:spcAft>
                <a:spcPts val="0"/>
              </a:spcAft>
              <a:buSzPts val="1200"/>
              <a:buChar char="×"/>
              <a:defRPr sz="1200"/>
            </a:lvl4pPr>
            <a:lvl5pPr marL="2282336" lvl="4" indent="-304340" rtl="0">
              <a:spcBef>
                <a:spcPts val="0"/>
              </a:spcBef>
              <a:spcAft>
                <a:spcPts val="0"/>
              </a:spcAft>
              <a:buSzPts val="1200"/>
              <a:buChar char="○"/>
              <a:defRPr sz="1200"/>
            </a:lvl5pPr>
            <a:lvl6pPr marL="2738821" lvl="5" indent="-304340" rtl="0">
              <a:spcBef>
                <a:spcPts val="0"/>
              </a:spcBef>
              <a:spcAft>
                <a:spcPts val="0"/>
              </a:spcAft>
              <a:buSzPts val="1200"/>
              <a:buChar char="■"/>
              <a:defRPr sz="1200"/>
            </a:lvl6pPr>
            <a:lvl7pPr marL="3195279" lvl="6" indent="-304340" rtl="0">
              <a:spcBef>
                <a:spcPts val="0"/>
              </a:spcBef>
              <a:spcAft>
                <a:spcPts val="0"/>
              </a:spcAft>
              <a:buSzPts val="1200"/>
              <a:buChar char="●"/>
              <a:defRPr sz="1200"/>
            </a:lvl7pPr>
            <a:lvl8pPr marL="3651736" lvl="7" indent="-304340" rtl="0">
              <a:spcBef>
                <a:spcPts val="0"/>
              </a:spcBef>
              <a:spcAft>
                <a:spcPts val="0"/>
              </a:spcAft>
              <a:buSzPts val="1200"/>
              <a:buChar char="○"/>
              <a:defRPr sz="1200"/>
            </a:lvl8pPr>
            <a:lvl9pPr marL="4108229" lvl="8" indent="-304340" rtl="0">
              <a:spcBef>
                <a:spcPts val="0"/>
              </a:spcBef>
              <a:spcAft>
                <a:spcPts val="0"/>
              </a:spcAft>
              <a:buSzPts val="1200"/>
              <a:buChar char="■"/>
              <a:defRPr sz="1200"/>
            </a:lvl9pPr>
          </a:lstStyle>
          <a:p>
            <a:pPr lvl="0"/>
            <a:r>
              <a:rPr lang="en-US"/>
              <a:t>Edit Master text styles</a:t>
            </a:r>
          </a:p>
        </p:txBody>
      </p:sp>
      <p:sp>
        <p:nvSpPr>
          <p:cNvPr id="37" name="Shape 37"/>
          <p:cNvSpPr txBox="1">
            <a:spLocks noGrp="1"/>
          </p:cNvSpPr>
          <p:nvPr>
            <p:ph type="body" idx="3"/>
          </p:nvPr>
        </p:nvSpPr>
        <p:spPr>
          <a:xfrm>
            <a:off x="4340497" y="2312475"/>
            <a:ext cx="1831500" cy="2613300"/>
          </a:xfrm>
          <a:prstGeom prst="rect">
            <a:avLst/>
          </a:prstGeom>
        </p:spPr>
        <p:txBody>
          <a:bodyPr spcFirstLastPara="1" wrap="square" lIns="68455" tIns="68455" rIns="68455" bIns="68455" anchor="t" anchorCtr="0"/>
          <a:lstStyle>
            <a:lvl1pPr marL="456471" lvl="0" indent="-304340" rtl="0">
              <a:spcBef>
                <a:spcPts val="600"/>
              </a:spcBef>
              <a:spcAft>
                <a:spcPts val="0"/>
              </a:spcAft>
              <a:buSzPts val="1200"/>
              <a:buChar char="×"/>
              <a:defRPr sz="1200"/>
            </a:lvl1pPr>
            <a:lvl2pPr marL="912941" lvl="1" indent="-304340" rtl="0">
              <a:spcBef>
                <a:spcPts val="0"/>
              </a:spcBef>
              <a:spcAft>
                <a:spcPts val="0"/>
              </a:spcAft>
              <a:buSzPts val="1200"/>
              <a:buChar char="×"/>
              <a:defRPr sz="1200"/>
            </a:lvl2pPr>
            <a:lvl3pPr marL="1369410" lvl="2" indent="-304340" rtl="0">
              <a:spcBef>
                <a:spcPts val="0"/>
              </a:spcBef>
              <a:spcAft>
                <a:spcPts val="0"/>
              </a:spcAft>
              <a:buSzPts val="1200"/>
              <a:buChar char="×"/>
              <a:defRPr sz="1200"/>
            </a:lvl3pPr>
            <a:lvl4pPr marL="1825879" lvl="3" indent="-304340" rtl="0">
              <a:spcBef>
                <a:spcPts val="0"/>
              </a:spcBef>
              <a:spcAft>
                <a:spcPts val="0"/>
              </a:spcAft>
              <a:buSzPts val="1200"/>
              <a:buChar char="×"/>
              <a:defRPr sz="1200"/>
            </a:lvl4pPr>
            <a:lvl5pPr marL="2282336" lvl="4" indent="-304340" rtl="0">
              <a:spcBef>
                <a:spcPts val="0"/>
              </a:spcBef>
              <a:spcAft>
                <a:spcPts val="0"/>
              </a:spcAft>
              <a:buSzPts val="1200"/>
              <a:buChar char="○"/>
              <a:defRPr sz="1200"/>
            </a:lvl5pPr>
            <a:lvl6pPr marL="2738821" lvl="5" indent="-304340" rtl="0">
              <a:spcBef>
                <a:spcPts val="0"/>
              </a:spcBef>
              <a:spcAft>
                <a:spcPts val="0"/>
              </a:spcAft>
              <a:buSzPts val="1200"/>
              <a:buChar char="■"/>
              <a:defRPr sz="1200"/>
            </a:lvl6pPr>
            <a:lvl7pPr marL="3195279" lvl="6" indent="-304340" rtl="0">
              <a:spcBef>
                <a:spcPts val="0"/>
              </a:spcBef>
              <a:spcAft>
                <a:spcPts val="0"/>
              </a:spcAft>
              <a:buSzPts val="1200"/>
              <a:buChar char="●"/>
              <a:defRPr sz="1200"/>
            </a:lvl7pPr>
            <a:lvl8pPr marL="3651736" lvl="7" indent="-304340" rtl="0">
              <a:spcBef>
                <a:spcPts val="0"/>
              </a:spcBef>
              <a:spcAft>
                <a:spcPts val="0"/>
              </a:spcAft>
              <a:buSzPts val="1200"/>
              <a:buChar char="○"/>
              <a:defRPr sz="1200"/>
            </a:lvl8pPr>
            <a:lvl9pPr marL="4108229" lvl="8" indent="-304340" rtl="0">
              <a:spcBef>
                <a:spcPts val="0"/>
              </a:spcBef>
              <a:spcAft>
                <a:spcPts val="0"/>
              </a:spcAft>
              <a:buSzPts val="1200"/>
              <a:buChar char="■"/>
              <a:defRPr sz="1200"/>
            </a:lvl9pPr>
          </a:lstStyle>
          <a:p>
            <a:pPr lvl="0"/>
            <a:r>
              <a:rPr lang="en-US"/>
              <a:t>Edit Master text styles</a:t>
            </a:r>
          </a:p>
        </p:txBody>
      </p:sp>
      <p:sp>
        <p:nvSpPr>
          <p:cNvPr id="38" name="Shape 38"/>
          <p:cNvSpPr txBox="1">
            <a:spLocks noGrp="1"/>
          </p:cNvSpPr>
          <p:nvPr>
            <p:ph type="sldNum" idx="12"/>
          </p:nvPr>
        </p:nvSpPr>
        <p:spPr>
          <a:xfrm>
            <a:off x="8480629" y="4673651"/>
            <a:ext cx="548700" cy="393600"/>
          </a:xfrm>
          <a:prstGeom prst="rect">
            <a:avLst/>
          </a:prstGeom>
        </p:spPr>
        <p:txBody>
          <a:bodyPr spcFirstLastPara="1" wrap="square" lIns="68455" tIns="68455" rIns="68455" bIns="6845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8504FCD-AA76-409F-84F8-B13164B4A2D0}"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55415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12"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112" y="2701684"/>
            <a:ext cx="6858000" cy="1241822"/>
          </a:xfrm>
        </p:spPr>
        <p:txBody>
          <a:bodyPr/>
          <a:lstStyle>
            <a:lvl1pPr marL="0" indent="0" algn="ctr">
              <a:buNone/>
              <a:defRPr sz="1800"/>
            </a:lvl1pPr>
            <a:lvl2pPr marL="342247" indent="0" algn="ctr">
              <a:buNone/>
              <a:defRPr sz="1500"/>
            </a:lvl2pPr>
            <a:lvl3pPr marL="684559" indent="0" algn="ctr">
              <a:buNone/>
              <a:defRPr sz="1400"/>
            </a:lvl3pPr>
            <a:lvl4pPr marL="1026831" indent="0" algn="ctr">
              <a:buNone/>
              <a:defRPr sz="1200"/>
            </a:lvl4pPr>
            <a:lvl5pPr marL="1369116" indent="0" algn="ctr">
              <a:buNone/>
              <a:defRPr sz="1200"/>
            </a:lvl5pPr>
            <a:lvl6pPr marL="1711379" indent="0" algn="ctr">
              <a:buNone/>
              <a:defRPr sz="1200"/>
            </a:lvl6pPr>
            <a:lvl7pPr marL="2053670" indent="0" algn="ctr">
              <a:buNone/>
              <a:defRPr sz="1200"/>
            </a:lvl7pPr>
            <a:lvl8pPr marL="2395940" indent="0" algn="ctr">
              <a:buNone/>
              <a:defRPr sz="1200"/>
            </a:lvl8pPr>
            <a:lvl9pPr marL="273822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6441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112"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53" tIns="34235" rIns="68453" bIns="34235" rtlCol="0" anchor="ctr"/>
          <a:lstStyle/>
          <a:p>
            <a:pPr algn="ctr" defTabSz="684559"/>
            <a:endParaRPr lang="en-US" sz="1400" dirty="0">
              <a:solidFill>
                <a:prstClr val="white"/>
              </a:solidFill>
              <a:latin typeface="Helvetica" charset="0"/>
            </a:endParaRPr>
          </a:p>
        </p:txBody>
      </p:sp>
    </p:spTree>
    <p:extLst>
      <p:ext uri="{BB962C8B-B14F-4D97-AF65-F5344CB8AC3E}">
        <p14:creationId xmlns:p14="http://schemas.microsoft.com/office/powerpoint/2010/main" val="3052350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112"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53" tIns="34235" rIns="68453" bIns="34235" rtlCol="0" anchor="ctr"/>
          <a:lstStyle/>
          <a:p>
            <a:pPr algn="ctr" defTabSz="684559"/>
            <a:endParaRPr lang="en-US" sz="1400" dirty="0">
              <a:solidFill>
                <a:prstClr val="white"/>
              </a:solidFill>
              <a:latin typeface="Helvetica" charset="0"/>
            </a:endParaRPr>
          </a:p>
        </p:txBody>
      </p:sp>
    </p:spTree>
    <p:extLst>
      <p:ext uri="{BB962C8B-B14F-4D97-AF65-F5344CB8AC3E}">
        <p14:creationId xmlns:p14="http://schemas.microsoft.com/office/powerpoint/2010/main" val="2250212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325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112"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53" tIns="34235" rIns="68453" bIns="34235" rtlCol="0" anchor="ctr"/>
          <a:lstStyle/>
          <a:p>
            <a:pPr algn="ctr" defTabSz="684559"/>
            <a:endParaRPr lang="en-US" sz="1400" dirty="0">
              <a:solidFill>
                <a:prstClr val="white"/>
              </a:solidFill>
              <a:latin typeface="Helvetica" charset="0"/>
            </a:endParaRPr>
          </a:p>
        </p:txBody>
      </p:sp>
    </p:spTree>
    <p:extLst>
      <p:ext uri="{BB962C8B-B14F-4D97-AF65-F5344CB8AC3E}">
        <p14:creationId xmlns:p14="http://schemas.microsoft.com/office/powerpoint/2010/main" val="4294342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7181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513"/>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324"/>
            <a:ext cx="7886700" cy="1125140"/>
          </a:xfrm>
        </p:spPr>
        <p:txBody>
          <a:bodyPr/>
          <a:lstStyle>
            <a:lvl1pPr marL="0" indent="0">
              <a:buNone/>
              <a:defRPr sz="1800">
                <a:solidFill>
                  <a:schemeClr val="tx1">
                    <a:tint val="75000"/>
                  </a:schemeClr>
                </a:solidFill>
              </a:defRPr>
            </a:lvl1pPr>
            <a:lvl2pPr marL="342247" indent="0">
              <a:buNone/>
              <a:defRPr sz="1500">
                <a:solidFill>
                  <a:schemeClr val="tx1">
                    <a:tint val="75000"/>
                  </a:schemeClr>
                </a:solidFill>
              </a:defRPr>
            </a:lvl2pPr>
            <a:lvl3pPr marL="684559" indent="0">
              <a:buNone/>
              <a:defRPr sz="1400">
                <a:solidFill>
                  <a:schemeClr val="tx1">
                    <a:tint val="75000"/>
                  </a:schemeClr>
                </a:solidFill>
              </a:defRPr>
            </a:lvl3pPr>
            <a:lvl4pPr marL="1026831" indent="0">
              <a:buNone/>
              <a:defRPr sz="1200">
                <a:solidFill>
                  <a:schemeClr val="tx1">
                    <a:tint val="75000"/>
                  </a:schemeClr>
                </a:solidFill>
              </a:defRPr>
            </a:lvl4pPr>
            <a:lvl5pPr marL="1369116" indent="0">
              <a:buNone/>
              <a:defRPr sz="1200">
                <a:solidFill>
                  <a:schemeClr val="tx1">
                    <a:tint val="75000"/>
                  </a:schemeClr>
                </a:solidFill>
              </a:defRPr>
            </a:lvl5pPr>
            <a:lvl6pPr marL="1711379" indent="0">
              <a:buNone/>
              <a:defRPr sz="1200">
                <a:solidFill>
                  <a:schemeClr val="tx1">
                    <a:tint val="75000"/>
                  </a:schemeClr>
                </a:solidFill>
              </a:defRPr>
            </a:lvl6pPr>
            <a:lvl7pPr marL="2053670" indent="0">
              <a:buNone/>
              <a:defRPr sz="1200">
                <a:solidFill>
                  <a:schemeClr val="tx1">
                    <a:tint val="75000"/>
                  </a:schemeClr>
                </a:solidFill>
              </a:defRPr>
            </a:lvl7pPr>
            <a:lvl8pPr marL="2395940" indent="0">
              <a:buNone/>
              <a:defRPr sz="1200">
                <a:solidFill>
                  <a:schemeClr val="tx1">
                    <a:tint val="75000"/>
                  </a:schemeClr>
                </a:solidFill>
              </a:defRPr>
            </a:lvl8pPr>
            <a:lvl9pPr marL="273822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1263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4854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53" y="1260872"/>
            <a:ext cx="3868340" cy="617934"/>
          </a:xfrm>
        </p:spPr>
        <p:txBody>
          <a:bodyPr anchor="b"/>
          <a:lstStyle>
            <a:lvl1pPr marL="0" indent="0">
              <a:buNone/>
              <a:defRPr sz="1800" b="1"/>
            </a:lvl1pPr>
            <a:lvl2pPr marL="342247" indent="0">
              <a:buNone/>
              <a:defRPr sz="1500" b="1"/>
            </a:lvl2pPr>
            <a:lvl3pPr marL="684559" indent="0">
              <a:buNone/>
              <a:defRPr sz="1400" b="1"/>
            </a:lvl3pPr>
            <a:lvl4pPr marL="1026831" indent="0">
              <a:buNone/>
              <a:defRPr sz="1200" b="1"/>
            </a:lvl4pPr>
            <a:lvl5pPr marL="1369116" indent="0">
              <a:buNone/>
              <a:defRPr sz="1200" b="1"/>
            </a:lvl5pPr>
            <a:lvl6pPr marL="1711379" indent="0">
              <a:buNone/>
              <a:defRPr sz="1200" b="1"/>
            </a:lvl6pPr>
            <a:lvl7pPr marL="2053670" indent="0">
              <a:buNone/>
              <a:defRPr sz="1200" b="1"/>
            </a:lvl7pPr>
            <a:lvl8pPr marL="2395940" indent="0">
              <a:buNone/>
              <a:defRPr sz="1200" b="1"/>
            </a:lvl8pPr>
            <a:lvl9pPr marL="273822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5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247" indent="0">
              <a:buNone/>
              <a:defRPr sz="1500" b="1"/>
            </a:lvl2pPr>
            <a:lvl3pPr marL="684559" indent="0">
              <a:buNone/>
              <a:defRPr sz="1400" b="1"/>
            </a:lvl3pPr>
            <a:lvl4pPr marL="1026831" indent="0">
              <a:buNone/>
              <a:defRPr sz="1200" b="1"/>
            </a:lvl4pPr>
            <a:lvl5pPr marL="1369116" indent="0">
              <a:buNone/>
              <a:defRPr sz="1200" b="1"/>
            </a:lvl5pPr>
            <a:lvl6pPr marL="1711379" indent="0">
              <a:buNone/>
              <a:defRPr sz="1200" b="1"/>
            </a:lvl6pPr>
            <a:lvl7pPr marL="2053670" indent="0">
              <a:buNone/>
              <a:defRPr sz="1200" b="1"/>
            </a:lvl7pPr>
            <a:lvl8pPr marL="2395940" indent="0">
              <a:buNone/>
              <a:defRPr sz="1200" b="1"/>
            </a:lvl8pPr>
            <a:lvl9pPr marL="273822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937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7859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8355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57"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77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57" y="1543052"/>
            <a:ext cx="2949178" cy="2858691"/>
          </a:xfrm>
        </p:spPr>
        <p:txBody>
          <a:bodyPr/>
          <a:lstStyle>
            <a:lvl1pPr marL="0" indent="0">
              <a:buNone/>
              <a:defRPr sz="1200"/>
            </a:lvl1pPr>
            <a:lvl2pPr marL="342247" indent="0">
              <a:buNone/>
              <a:defRPr sz="1100"/>
            </a:lvl2pPr>
            <a:lvl3pPr marL="684559" indent="0">
              <a:buNone/>
              <a:defRPr sz="900"/>
            </a:lvl3pPr>
            <a:lvl4pPr marL="1026831" indent="0">
              <a:buNone/>
              <a:defRPr sz="800"/>
            </a:lvl4pPr>
            <a:lvl5pPr marL="1369116" indent="0">
              <a:buNone/>
              <a:defRPr sz="800"/>
            </a:lvl5pPr>
            <a:lvl6pPr marL="1711379" indent="0">
              <a:buNone/>
              <a:defRPr sz="800"/>
            </a:lvl6pPr>
            <a:lvl7pPr marL="2053670" indent="0">
              <a:buNone/>
              <a:defRPr sz="800"/>
            </a:lvl7pPr>
            <a:lvl8pPr marL="2395940" indent="0">
              <a:buNone/>
              <a:defRPr sz="800"/>
            </a:lvl8pPr>
            <a:lvl9pPr marL="27382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3543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57"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779"/>
            <a:ext cx="4629150" cy="3655219"/>
          </a:xfrm>
        </p:spPr>
        <p:txBody>
          <a:bodyPr/>
          <a:lstStyle>
            <a:lvl1pPr marL="0" indent="0">
              <a:buNone/>
              <a:defRPr sz="2400"/>
            </a:lvl1pPr>
            <a:lvl2pPr marL="342247" indent="0">
              <a:buNone/>
              <a:defRPr sz="2100"/>
            </a:lvl2pPr>
            <a:lvl3pPr marL="684559" indent="0">
              <a:buNone/>
              <a:defRPr sz="1800"/>
            </a:lvl3pPr>
            <a:lvl4pPr marL="1026831" indent="0">
              <a:buNone/>
              <a:defRPr sz="1500"/>
            </a:lvl4pPr>
            <a:lvl5pPr marL="1369116" indent="0">
              <a:buNone/>
              <a:defRPr sz="1500"/>
            </a:lvl5pPr>
            <a:lvl6pPr marL="1711379" indent="0">
              <a:buNone/>
              <a:defRPr sz="1500"/>
            </a:lvl6pPr>
            <a:lvl7pPr marL="2053670" indent="0">
              <a:buNone/>
              <a:defRPr sz="1500"/>
            </a:lvl7pPr>
            <a:lvl8pPr marL="2395940" indent="0">
              <a:buNone/>
              <a:defRPr sz="1500"/>
            </a:lvl8pPr>
            <a:lvl9pPr marL="2738224" indent="0">
              <a:buNone/>
              <a:defRPr sz="1500"/>
            </a:lvl9pPr>
          </a:lstStyle>
          <a:p>
            <a:endParaRPr lang="en-US" dirty="0"/>
          </a:p>
        </p:txBody>
      </p:sp>
      <p:sp>
        <p:nvSpPr>
          <p:cNvPr id="4" name="Text Placeholder 3"/>
          <p:cNvSpPr>
            <a:spLocks noGrp="1"/>
          </p:cNvSpPr>
          <p:nvPr>
            <p:ph type="body" sz="half" idx="2"/>
          </p:nvPr>
        </p:nvSpPr>
        <p:spPr>
          <a:xfrm>
            <a:off x="629957" y="1543052"/>
            <a:ext cx="2949178" cy="2858691"/>
          </a:xfrm>
        </p:spPr>
        <p:txBody>
          <a:bodyPr/>
          <a:lstStyle>
            <a:lvl1pPr marL="0" indent="0">
              <a:buNone/>
              <a:defRPr sz="1200"/>
            </a:lvl1pPr>
            <a:lvl2pPr marL="342247" indent="0">
              <a:buNone/>
              <a:defRPr sz="1100"/>
            </a:lvl2pPr>
            <a:lvl3pPr marL="684559" indent="0">
              <a:buNone/>
              <a:defRPr sz="900"/>
            </a:lvl3pPr>
            <a:lvl4pPr marL="1026831" indent="0">
              <a:buNone/>
              <a:defRPr sz="800"/>
            </a:lvl4pPr>
            <a:lvl5pPr marL="1369116" indent="0">
              <a:buNone/>
              <a:defRPr sz="800"/>
            </a:lvl5pPr>
            <a:lvl6pPr marL="1711379" indent="0">
              <a:buNone/>
              <a:defRPr sz="800"/>
            </a:lvl6pPr>
            <a:lvl7pPr marL="2053670" indent="0">
              <a:buNone/>
              <a:defRPr sz="800"/>
            </a:lvl7pPr>
            <a:lvl8pPr marL="2395940" indent="0">
              <a:buNone/>
              <a:defRPr sz="800"/>
            </a:lvl8pPr>
            <a:lvl9pPr marL="27382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6813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7054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8"/>
            <a:ext cx="4040188" cy="479822"/>
          </a:xfrm>
        </p:spPr>
        <p:txBody>
          <a:bodyPr anchor="b"/>
          <a:lstStyle>
            <a:lvl1pPr marL="0" indent="0">
              <a:buNone/>
              <a:defRPr sz="1800" b="1"/>
            </a:lvl1pPr>
            <a:lvl2pPr marL="340791" indent="0">
              <a:buNone/>
              <a:defRPr sz="1500" b="1"/>
            </a:lvl2pPr>
            <a:lvl3pPr marL="681751" indent="0">
              <a:buNone/>
              <a:defRPr sz="1400" b="1"/>
            </a:lvl3pPr>
            <a:lvl4pPr marL="1022650" indent="0">
              <a:buNone/>
              <a:defRPr sz="1200" b="1"/>
            </a:lvl4pPr>
            <a:lvl5pPr marL="1363498" indent="0">
              <a:buNone/>
              <a:defRPr sz="1200" b="1"/>
            </a:lvl5pPr>
            <a:lvl6pPr marL="1704438" indent="0">
              <a:buNone/>
              <a:defRPr sz="1200" b="1"/>
            </a:lvl6pPr>
            <a:lvl7pPr marL="2045249" indent="0">
              <a:buNone/>
              <a:defRPr sz="1200" b="1"/>
            </a:lvl7pPr>
            <a:lvl8pPr marL="2386082" indent="0">
              <a:buNone/>
              <a:defRPr sz="1200" b="1"/>
            </a:lvl8pPr>
            <a:lvl9pPr marL="2726914"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69" y="1151338"/>
            <a:ext cx="4041775" cy="479822"/>
          </a:xfrm>
        </p:spPr>
        <p:txBody>
          <a:bodyPr anchor="b"/>
          <a:lstStyle>
            <a:lvl1pPr marL="0" indent="0">
              <a:buNone/>
              <a:defRPr sz="1800" b="1"/>
            </a:lvl1pPr>
            <a:lvl2pPr marL="340791" indent="0">
              <a:buNone/>
              <a:defRPr sz="1500" b="1"/>
            </a:lvl2pPr>
            <a:lvl3pPr marL="681751" indent="0">
              <a:buNone/>
              <a:defRPr sz="1400" b="1"/>
            </a:lvl3pPr>
            <a:lvl4pPr marL="1022650" indent="0">
              <a:buNone/>
              <a:defRPr sz="1200" b="1"/>
            </a:lvl4pPr>
            <a:lvl5pPr marL="1363498" indent="0">
              <a:buNone/>
              <a:defRPr sz="1200" b="1"/>
            </a:lvl5pPr>
            <a:lvl6pPr marL="1704438" indent="0">
              <a:buNone/>
              <a:defRPr sz="1200" b="1"/>
            </a:lvl6pPr>
            <a:lvl7pPr marL="2045249" indent="0">
              <a:buNone/>
              <a:defRPr sz="1200" b="1"/>
            </a:lvl7pPr>
            <a:lvl8pPr marL="2386082" indent="0">
              <a:buNone/>
              <a:defRPr sz="1200" b="1"/>
            </a:lvl8pPr>
            <a:lvl9pPr marL="2726914"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169"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226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16" y="27405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405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993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08"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108" y="2701675"/>
            <a:ext cx="6858000" cy="1241822"/>
          </a:xfrm>
        </p:spPr>
        <p:txBody>
          <a:bodyPr/>
          <a:lstStyle>
            <a:lvl1pPr marL="0" indent="0" algn="ctr">
              <a:buNone/>
              <a:defRPr sz="1800"/>
            </a:lvl1pPr>
            <a:lvl2pPr marL="342292" indent="0" algn="ctr">
              <a:buNone/>
              <a:defRPr sz="1500"/>
            </a:lvl2pPr>
            <a:lvl3pPr marL="684645" indent="0" algn="ctr">
              <a:buNone/>
              <a:defRPr sz="1400"/>
            </a:lvl3pPr>
            <a:lvl4pPr marL="1026960" indent="0" algn="ctr">
              <a:buNone/>
              <a:defRPr sz="1200"/>
            </a:lvl4pPr>
            <a:lvl5pPr marL="1369287" indent="0" algn="ctr">
              <a:buNone/>
              <a:defRPr sz="1200"/>
            </a:lvl5pPr>
            <a:lvl6pPr marL="1711595" indent="0" algn="ctr">
              <a:buNone/>
              <a:defRPr sz="1200"/>
            </a:lvl6pPr>
            <a:lvl7pPr marL="2053926" indent="0" algn="ctr">
              <a:buNone/>
              <a:defRPr sz="1200"/>
            </a:lvl7pPr>
            <a:lvl8pPr marL="2396240" indent="0" algn="ctr">
              <a:buNone/>
              <a:defRPr sz="1200"/>
            </a:lvl8pPr>
            <a:lvl9pPr marL="273856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8475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108"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40" rIns="68462" bIns="34240" rtlCol="0" anchor="ctr"/>
          <a:lstStyle/>
          <a:p>
            <a:pPr algn="ctr" defTabSz="684645"/>
            <a:endParaRPr lang="en-US" sz="1400" dirty="0">
              <a:solidFill>
                <a:prstClr val="white"/>
              </a:solidFill>
              <a:latin typeface="Helvetica" charset="0"/>
            </a:endParaRPr>
          </a:p>
        </p:txBody>
      </p:sp>
    </p:spTree>
    <p:extLst>
      <p:ext uri="{BB962C8B-B14F-4D97-AF65-F5344CB8AC3E}">
        <p14:creationId xmlns:p14="http://schemas.microsoft.com/office/powerpoint/2010/main" val="1039739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108"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40" rIns="68462" bIns="34240" rtlCol="0" anchor="ctr"/>
          <a:lstStyle/>
          <a:p>
            <a:pPr algn="ctr" defTabSz="684645"/>
            <a:endParaRPr lang="en-US" sz="1400" dirty="0">
              <a:solidFill>
                <a:prstClr val="white"/>
              </a:solidFill>
              <a:latin typeface="Helvetica" charset="0"/>
            </a:endParaRPr>
          </a:p>
        </p:txBody>
      </p:sp>
    </p:spTree>
    <p:extLst>
      <p:ext uri="{BB962C8B-B14F-4D97-AF65-F5344CB8AC3E}">
        <p14:creationId xmlns:p14="http://schemas.microsoft.com/office/powerpoint/2010/main" val="443828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108"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40" rIns="68462" bIns="34240" rtlCol="0" anchor="ctr"/>
          <a:lstStyle/>
          <a:p>
            <a:pPr algn="ctr" defTabSz="684645"/>
            <a:endParaRPr lang="en-US" sz="1400" dirty="0">
              <a:solidFill>
                <a:prstClr val="white"/>
              </a:solidFill>
              <a:latin typeface="Helvetica" charset="0"/>
            </a:endParaRPr>
          </a:p>
        </p:txBody>
      </p:sp>
    </p:spTree>
    <p:extLst>
      <p:ext uri="{BB962C8B-B14F-4D97-AF65-F5344CB8AC3E}">
        <p14:creationId xmlns:p14="http://schemas.microsoft.com/office/powerpoint/2010/main" val="6493925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77298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501"/>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315"/>
            <a:ext cx="7886700" cy="1125140"/>
          </a:xfrm>
        </p:spPr>
        <p:txBody>
          <a:bodyPr/>
          <a:lstStyle>
            <a:lvl1pPr marL="0" indent="0">
              <a:buNone/>
              <a:defRPr sz="1800">
                <a:solidFill>
                  <a:schemeClr val="tx1">
                    <a:tint val="75000"/>
                  </a:schemeClr>
                </a:solidFill>
              </a:defRPr>
            </a:lvl1pPr>
            <a:lvl2pPr marL="342292" indent="0">
              <a:buNone/>
              <a:defRPr sz="1500">
                <a:solidFill>
                  <a:schemeClr val="tx1">
                    <a:tint val="75000"/>
                  </a:schemeClr>
                </a:solidFill>
              </a:defRPr>
            </a:lvl2pPr>
            <a:lvl3pPr marL="684645" indent="0">
              <a:buNone/>
              <a:defRPr sz="1400">
                <a:solidFill>
                  <a:schemeClr val="tx1">
                    <a:tint val="75000"/>
                  </a:schemeClr>
                </a:solidFill>
              </a:defRPr>
            </a:lvl3pPr>
            <a:lvl4pPr marL="1026960" indent="0">
              <a:buNone/>
              <a:defRPr sz="1200">
                <a:solidFill>
                  <a:schemeClr val="tx1">
                    <a:tint val="75000"/>
                  </a:schemeClr>
                </a:solidFill>
              </a:defRPr>
            </a:lvl4pPr>
            <a:lvl5pPr marL="1369287" indent="0">
              <a:buNone/>
              <a:defRPr sz="1200">
                <a:solidFill>
                  <a:schemeClr val="tx1">
                    <a:tint val="75000"/>
                  </a:schemeClr>
                </a:solidFill>
              </a:defRPr>
            </a:lvl5pPr>
            <a:lvl6pPr marL="1711595" indent="0">
              <a:buNone/>
              <a:defRPr sz="1200">
                <a:solidFill>
                  <a:schemeClr val="tx1">
                    <a:tint val="75000"/>
                  </a:schemeClr>
                </a:solidFill>
              </a:defRPr>
            </a:lvl6pPr>
            <a:lvl7pPr marL="2053926" indent="0">
              <a:buNone/>
              <a:defRPr sz="1200">
                <a:solidFill>
                  <a:schemeClr val="tx1">
                    <a:tint val="75000"/>
                  </a:schemeClr>
                </a:solidFill>
              </a:defRPr>
            </a:lvl7pPr>
            <a:lvl8pPr marL="2396240" indent="0">
              <a:buNone/>
              <a:defRPr sz="1200">
                <a:solidFill>
                  <a:schemeClr val="tx1">
                    <a:tint val="75000"/>
                  </a:schemeClr>
                </a:solidFill>
              </a:defRPr>
            </a:lvl8pPr>
            <a:lvl9pPr marL="273856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8822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4779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50" y="1260872"/>
            <a:ext cx="3868340" cy="617934"/>
          </a:xfrm>
        </p:spPr>
        <p:txBody>
          <a:bodyPr anchor="b"/>
          <a:lstStyle>
            <a:lvl1pPr marL="0" indent="0">
              <a:buNone/>
              <a:defRPr sz="1800" b="1"/>
            </a:lvl1pPr>
            <a:lvl2pPr marL="342292" indent="0">
              <a:buNone/>
              <a:defRPr sz="1500" b="1"/>
            </a:lvl2pPr>
            <a:lvl3pPr marL="684645" indent="0">
              <a:buNone/>
              <a:defRPr sz="1400" b="1"/>
            </a:lvl3pPr>
            <a:lvl4pPr marL="1026960" indent="0">
              <a:buNone/>
              <a:defRPr sz="1200" b="1"/>
            </a:lvl4pPr>
            <a:lvl5pPr marL="1369287" indent="0">
              <a:buNone/>
              <a:defRPr sz="1200" b="1"/>
            </a:lvl5pPr>
            <a:lvl6pPr marL="1711595" indent="0">
              <a:buNone/>
              <a:defRPr sz="1200" b="1"/>
            </a:lvl6pPr>
            <a:lvl7pPr marL="2053926" indent="0">
              <a:buNone/>
              <a:defRPr sz="1200" b="1"/>
            </a:lvl7pPr>
            <a:lvl8pPr marL="2396240" indent="0">
              <a:buNone/>
              <a:defRPr sz="1200" b="1"/>
            </a:lvl8pPr>
            <a:lvl9pPr marL="2738566"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5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292" indent="0">
              <a:buNone/>
              <a:defRPr sz="1500" b="1"/>
            </a:lvl2pPr>
            <a:lvl3pPr marL="684645" indent="0">
              <a:buNone/>
              <a:defRPr sz="1400" b="1"/>
            </a:lvl3pPr>
            <a:lvl4pPr marL="1026960" indent="0">
              <a:buNone/>
              <a:defRPr sz="1200" b="1"/>
            </a:lvl4pPr>
            <a:lvl5pPr marL="1369287" indent="0">
              <a:buNone/>
              <a:defRPr sz="1200" b="1"/>
            </a:lvl5pPr>
            <a:lvl6pPr marL="1711595" indent="0">
              <a:buNone/>
              <a:defRPr sz="1200" b="1"/>
            </a:lvl6pPr>
            <a:lvl7pPr marL="2053926" indent="0">
              <a:buNone/>
              <a:defRPr sz="1200" b="1"/>
            </a:lvl7pPr>
            <a:lvl8pPr marL="2396240" indent="0">
              <a:buNone/>
              <a:defRPr sz="1200" b="1"/>
            </a:lvl8pPr>
            <a:lvl9pPr marL="2738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9376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702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185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8236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5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76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51" y="1543052"/>
            <a:ext cx="2949178" cy="2858691"/>
          </a:xfrm>
        </p:spPr>
        <p:txBody>
          <a:bodyPr/>
          <a:lstStyle>
            <a:lvl1pPr marL="0" indent="0">
              <a:buNone/>
              <a:defRPr sz="1200"/>
            </a:lvl1pPr>
            <a:lvl2pPr marL="342292" indent="0">
              <a:buNone/>
              <a:defRPr sz="1100"/>
            </a:lvl2pPr>
            <a:lvl3pPr marL="684645" indent="0">
              <a:buNone/>
              <a:defRPr sz="900"/>
            </a:lvl3pPr>
            <a:lvl4pPr marL="1026960" indent="0">
              <a:buNone/>
              <a:defRPr sz="800"/>
            </a:lvl4pPr>
            <a:lvl5pPr marL="1369287" indent="0">
              <a:buNone/>
              <a:defRPr sz="800"/>
            </a:lvl5pPr>
            <a:lvl6pPr marL="1711595" indent="0">
              <a:buNone/>
              <a:defRPr sz="800"/>
            </a:lvl6pPr>
            <a:lvl7pPr marL="2053926" indent="0">
              <a:buNone/>
              <a:defRPr sz="800"/>
            </a:lvl7pPr>
            <a:lvl8pPr marL="2396240" indent="0">
              <a:buNone/>
              <a:defRPr sz="800"/>
            </a:lvl8pPr>
            <a:lvl9pPr marL="273856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9055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5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767"/>
            <a:ext cx="4629150" cy="3655219"/>
          </a:xfrm>
        </p:spPr>
        <p:txBody>
          <a:bodyPr/>
          <a:lstStyle>
            <a:lvl1pPr marL="0" indent="0">
              <a:buNone/>
              <a:defRPr sz="2400"/>
            </a:lvl1pPr>
            <a:lvl2pPr marL="342292" indent="0">
              <a:buNone/>
              <a:defRPr sz="2100"/>
            </a:lvl2pPr>
            <a:lvl3pPr marL="684645" indent="0">
              <a:buNone/>
              <a:defRPr sz="1800"/>
            </a:lvl3pPr>
            <a:lvl4pPr marL="1026960" indent="0">
              <a:buNone/>
              <a:defRPr sz="1500"/>
            </a:lvl4pPr>
            <a:lvl5pPr marL="1369287" indent="0">
              <a:buNone/>
              <a:defRPr sz="1500"/>
            </a:lvl5pPr>
            <a:lvl6pPr marL="1711595" indent="0">
              <a:buNone/>
              <a:defRPr sz="1500"/>
            </a:lvl6pPr>
            <a:lvl7pPr marL="2053926" indent="0">
              <a:buNone/>
              <a:defRPr sz="1500"/>
            </a:lvl7pPr>
            <a:lvl8pPr marL="2396240" indent="0">
              <a:buNone/>
              <a:defRPr sz="1500"/>
            </a:lvl8pPr>
            <a:lvl9pPr marL="2738566" indent="0">
              <a:buNone/>
              <a:defRPr sz="1500"/>
            </a:lvl9pPr>
          </a:lstStyle>
          <a:p>
            <a:endParaRPr lang="en-US" dirty="0"/>
          </a:p>
        </p:txBody>
      </p:sp>
      <p:sp>
        <p:nvSpPr>
          <p:cNvPr id="4" name="Text Placeholder 3"/>
          <p:cNvSpPr>
            <a:spLocks noGrp="1"/>
          </p:cNvSpPr>
          <p:nvPr>
            <p:ph type="body" sz="half" idx="2"/>
          </p:nvPr>
        </p:nvSpPr>
        <p:spPr>
          <a:xfrm>
            <a:off x="629951" y="1543052"/>
            <a:ext cx="2949178" cy="2858691"/>
          </a:xfrm>
        </p:spPr>
        <p:txBody>
          <a:bodyPr/>
          <a:lstStyle>
            <a:lvl1pPr marL="0" indent="0">
              <a:buNone/>
              <a:defRPr sz="1200"/>
            </a:lvl1pPr>
            <a:lvl2pPr marL="342292" indent="0">
              <a:buNone/>
              <a:defRPr sz="1100"/>
            </a:lvl2pPr>
            <a:lvl3pPr marL="684645" indent="0">
              <a:buNone/>
              <a:defRPr sz="900"/>
            </a:lvl3pPr>
            <a:lvl4pPr marL="1026960" indent="0">
              <a:buNone/>
              <a:defRPr sz="800"/>
            </a:lvl4pPr>
            <a:lvl5pPr marL="1369287" indent="0">
              <a:buNone/>
              <a:defRPr sz="800"/>
            </a:lvl5pPr>
            <a:lvl6pPr marL="1711595" indent="0">
              <a:buNone/>
              <a:defRPr sz="800"/>
            </a:lvl6pPr>
            <a:lvl7pPr marL="2053926" indent="0">
              <a:buNone/>
              <a:defRPr sz="800"/>
            </a:lvl7pPr>
            <a:lvl8pPr marL="2396240" indent="0">
              <a:buNone/>
              <a:defRPr sz="800"/>
            </a:lvl8pPr>
            <a:lvl9pPr marL="273856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2707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3470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13" y="274041"/>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404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4848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57"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157" y="2701528"/>
            <a:ext cx="6858000" cy="1241822"/>
          </a:xfrm>
        </p:spPr>
        <p:txBody>
          <a:bodyPr/>
          <a:lstStyle>
            <a:lvl1pPr marL="0" indent="0" algn="ctr">
              <a:buNone/>
              <a:defRPr sz="1800"/>
            </a:lvl1pPr>
            <a:lvl2pPr marL="342466" indent="0" algn="ctr">
              <a:buNone/>
              <a:defRPr sz="1500"/>
            </a:lvl2pPr>
            <a:lvl3pPr marL="684979" indent="0" algn="ctr">
              <a:buNone/>
              <a:defRPr sz="1400"/>
            </a:lvl3pPr>
            <a:lvl4pPr marL="1027463" indent="0" algn="ctr">
              <a:buNone/>
              <a:defRPr sz="1200"/>
            </a:lvl4pPr>
            <a:lvl5pPr marL="1369959" indent="0" algn="ctr">
              <a:buNone/>
              <a:defRPr sz="1200"/>
            </a:lvl5pPr>
            <a:lvl6pPr marL="1712427" indent="0" algn="ctr">
              <a:buNone/>
              <a:defRPr sz="1200"/>
            </a:lvl6pPr>
            <a:lvl7pPr marL="2054932" indent="0" algn="ctr">
              <a:buNone/>
              <a:defRPr sz="1200"/>
            </a:lvl7pPr>
            <a:lvl8pPr marL="2397420" indent="0" algn="ctr">
              <a:buNone/>
              <a:defRPr sz="1200"/>
            </a:lvl8pPr>
            <a:lvl9pPr marL="2739917"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0744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6577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9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413"/>
            <a:ext cx="7886700" cy="1125140"/>
          </a:xfrm>
        </p:spPr>
        <p:txBody>
          <a:bodyPr/>
          <a:lstStyle>
            <a:lvl1pPr marL="0" indent="0">
              <a:buNone/>
              <a:defRPr sz="1800">
                <a:solidFill>
                  <a:schemeClr val="tx1">
                    <a:tint val="75000"/>
                  </a:schemeClr>
                </a:solidFill>
              </a:defRPr>
            </a:lvl1pPr>
            <a:lvl2pPr marL="342466" indent="0">
              <a:buNone/>
              <a:defRPr sz="1500">
                <a:solidFill>
                  <a:schemeClr val="tx1">
                    <a:tint val="75000"/>
                  </a:schemeClr>
                </a:solidFill>
              </a:defRPr>
            </a:lvl2pPr>
            <a:lvl3pPr marL="684979" indent="0">
              <a:buNone/>
              <a:defRPr sz="1400">
                <a:solidFill>
                  <a:schemeClr val="tx1">
                    <a:tint val="75000"/>
                  </a:schemeClr>
                </a:solidFill>
              </a:defRPr>
            </a:lvl3pPr>
            <a:lvl4pPr marL="1027463" indent="0">
              <a:buNone/>
              <a:defRPr sz="1200">
                <a:solidFill>
                  <a:schemeClr val="tx1">
                    <a:tint val="75000"/>
                  </a:schemeClr>
                </a:solidFill>
              </a:defRPr>
            </a:lvl4pPr>
            <a:lvl5pPr marL="1369959" indent="0">
              <a:buNone/>
              <a:defRPr sz="1200">
                <a:solidFill>
                  <a:schemeClr val="tx1">
                    <a:tint val="75000"/>
                  </a:schemeClr>
                </a:solidFill>
              </a:defRPr>
            </a:lvl5pPr>
            <a:lvl6pPr marL="1712427" indent="0">
              <a:buNone/>
              <a:defRPr sz="1200">
                <a:solidFill>
                  <a:schemeClr val="tx1">
                    <a:tint val="75000"/>
                  </a:schemeClr>
                </a:solidFill>
              </a:defRPr>
            </a:lvl6pPr>
            <a:lvl7pPr marL="2054932" indent="0">
              <a:buNone/>
              <a:defRPr sz="1200">
                <a:solidFill>
                  <a:schemeClr val="tx1">
                    <a:tint val="75000"/>
                  </a:schemeClr>
                </a:solidFill>
              </a:defRPr>
            </a:lvl7pPr>
            <a:lvl8pPr marL="2397420" indent="0">
              <a:buNone/>
              <a:defRPr sz="1200">
                <a:solidFill>
                  <a:schemeClr val="tx1">
                    <a:tint val="75000"/>
                  </a:schemeClr>
                </a:solidFill>
              </a:defRPr>
            </a:lvl8pPr>
            <a:lvl9pPr marL="273991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4581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4538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99" y="1260872"/>
            <a:ext cx="3868340" cy="617934"/>
          </a:xfrm>
        </p:spPr>
        <p:txBody>
          <a:bodyPr anchor="b"/>
          <a:lstStyle>
            <a:lvl1pPr marL="0" indent="0">
              <a:buNone/>
              <a:defRPr sz="1800" b="1"/>
            </a:lvl1pPr>
            <a:lvl2pPr marL="342466" indent="0">
              <a:buNone/>
              <a:defRPr sz="1500" b="1"/>
            </a:lvl2pPr>
            <a:lvl3pPr marL="684979" indent="0">
              <a:buNone/>
              <a:defRPr sz="1400" b="1"/>
            </a:lvl3pPr>
            <a:lvl4pPr marL="1027463" indent="0">
              <a:buNone/>
              <a:defRPr sz="1200" b="1"/>
            </a:lvl4pPr>
            <a:lvl5pPr marL="1369959" indent="0">
              <a:buNone/>
              <a:defRPr sz="1200" b="1"/>
            </a:lvl5pPr>
            <a:lvl6pPr marL="1712427" indent="0">
              <a:buNone/>
              <a:defRPr sz="1200" b="1"/>
            </a:lvl6pPr>
            <a:lvl7pPr marL="2054932" indent="0">
              <a:buNone/>
              <a:defRPr sz="1200" b="1"/>
            </a:lvl7pPr>
            <a:lvl8pPr marL="2397420" indent="0">
              <a:buNone/>
              <a:defRPr sz="1200" b="1"/>
            </a:lvl8pPr>
            <a:lvl9pPr marL="273991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99"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466" indent="0">
              <a:buNone/>
              <a:defRPr sz="1500" b="1"/>
            </a:lvl2pPr>
            <a:lvl3pPr marL="684979" indent="0">
              <a:buNone/>
              <a:defRPr sz="1400" b="1"/>
            </a:lvl3pPr>
            <a:lvl4pPr marL="1027463" indent="0">
              <a:buNone/>
              <a:defRPr sz="1200" b="1"/>
            </a:lvl4pPr>
            <a:lvl5pPr marL="1369959" indent="0">
              <a:buNone/>
              <a:defRPr sz="1200" b="1"/>
            </a:lvl5pPr>
            <a:lvl6pPr marL="1712427" indent="0">
              <a:buNone/>
              <a:defRPr sz="1200" b="1"/>
            </a:lvl6pPr>
            <a:lvl7pPr marL="2054932" indent="0">
              <a:buNone/>
              <a:defRPr sz="1200" b="1"/>
            </a:lvl7pPr>
            <a:lvl8pPr marL="2397420" indent="0">
              <a:buNone/>
              <a:defRPr sz="1200" b="1"/>
            </a:lvl8pPr>
            <a:lvl9pPr marL="273991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66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739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8578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3195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9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99" y="1543052"/>
            <a:ext cx="2949178" cy="2858691"/>
          </a:xfrm>
        </p:spPr>
        <p:txBody>
          <a:bodyPr/>
          <a:lstStyle>
            <a:lvl1pPr marL="0" indent="0">
              <a:buNone/>
              <a:defRPr sz="1200"/>
            </a:lvl1pPr>
            <a:lvl2pPr marL="342466" indent="0">
              <a:buNone/>
              <a:defRPr sz="1100"/>
            </a:lvl2pPr>
            <a:lvl3pPr marL="684979" indent="0">
              <a:buNone/>
              <a:defRPr sz="900"/>
            </a:lvl3pPr>
            <a:lvl4pPr marL="1027463" indent="0">
              <a:buNone/>
              <a:defRPr sz="800"/>
            </a:lvl4pPr>
            <a:lvl5pPr marL="1369959" indent="0">
              <a:buNone/>
              <a:defRPr sz="800"/>
            </a:lvl5pPr>
            <a:lvl6pPr marL="1712427" indent="0">
              <a:buNone/>
              <a:defRPr sz="800"/>
            </a:lvl6pPr>
            <a:lvl7pPr marL="2054932" indent="0">
              <a:buNone/>
              <a:defRPr sz="800"/>
            </a:lvl7pPr>
            <a:lvl8pPr marL="2397420" indent="0">
              <a:buNone/>
              <a:defRPr sz="800"/>
            </a:lvl8pPr>
            <a:lvl9pPr marL="273991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9443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9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4"/>
            <a:ext cx="4629150" cy="3655219"/>
          </a:xfrm>
        </p:spPr>
        <p:txBody>
          <a:bodyPr/>
          <a:lstStyle>
            <a:lvl1pPr marL="0" indent="0">
              <a:buNone/>
              <a:defRPr sz="2400"/>
            </a:lvl1pPr>
            <a:lvl2pPr marL="342466" indent="0">
              <a:buNone/>
              <a:defRPr sz="2100"/>
            </a:lvl2pPr>
            <a:lvl3pPr marL="684979" indent="0">
              <a:buNone/>
              <a:defRPr sz="1800"/>
            </a:lvl3pPr>
            <a:lvl4pPr marL="1027463" indent="0">
              <a:buNone/>
              <a:defRPr sz="1500"/>
            </a:lvl4pPr>
            <a:lvl5pPr marL="1369959" indent="0">
              <a:buNone/>
              <a:defRPr sz="1500"/>
            </a:lvl5pPr>
            <a:lvl6pPr marL="1712427" indent="0">
              <a:buNone/>
              <a:defRPr sz="1500"/>
            </a:lvl6pPr>
            <a:lvl7pPr marL="2054932" indent="0">
              <a:buNone/>
              <a:defRPr sz="1500"/>
            </a:lvl7pPr>
            <a:lvl8pPr marL="2397420" indent="0">
              <a:buNone/>
              <a:defRPr sz="1500"/>
            </a:lvl8pPr>
            <a:lvl9pPr marL="2739917" indent="0">
              <a:buNone/>
              <a:defRPr sz="1500"/>
            </a:lvl9pPr>
          </a:lstStyle>
          <a:p>
            <a:endParaRPr lang="en-US" dirty="0"/>
          </a:p>
        </p:txBody>
      </p:sp>
      <p:sp>
        <p:nvSpPr>
          <p:cNvPr id="4" name="Text Placeholder 3"/>
          <p:cNvSpPr>
            <a:spLocks noGrp="1"/>
          </p:cNvSpPr>
          <p:nvPr>
            <p:ph type="body" sz="half" idx="2"/>
          </p:nvPr>
        </p:nvSpPr>
        <p:spPr>
          <a:xfrm>
            <a:off x="629999" y="1543052"/>
            <a:ext cx="2949178" cy="2858691"/>
          </a:xfrm>
        </p:spPr>
        <p:txBody>
          <a:bodyPr/>
          <a:lstStyle>
            <a:lvl1pPr marL="0" indent="0">
              <a:buNone/>
              <a:defRPr sz="1200"/>
            </a:lvl1pPr>
            <a:lvl2pPr marL="342466" indent="0">
              <a:buNone/>
              <a:defRPr sz="1100"/>
            </a:lvl2pPr>
            <a:lvl3pPr marL="684979" indent="0">
              <a:buNone/>
              <a:defRPr sz="900"/>
            </a:lvl3pPr>
            <a:lvl4pPr marL="1027463" indent="0">
              <a:buNone/>
              <a:defRPr sz="800"/>
            </a:lvl4pPr>
            <a:lvl5pPr marL="1369959" indent="0">
              <a:buNone/>
              <a:defRPr sz="800"/>
            </a:lvl5pPr>
            <a:lvl6pPr marL="1712427" indent="0">
              <a:buNone/>
              <a:defRPr sz="800"/>
            </a:lvl6pPr>
            <a:lvl7pPr marL="2054932" indent="0">
              <a:buNone/>
              <a:defRPr sz="800"/>
            </a:lvl7pPr>
            <a:lvl8pPr marL="2397420" indent="0">
              <a:buNone/>
              <a:defRPr sz="800"/>
            </a:lvl8pPr>
            <a:lvl9pPr marL="273991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2360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6487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07" y="27387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7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72422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67" y="0"/>
            <a:ext cx="4095677" cy="5143500"/>
          </a:xfrm>
          <a:prstGeom prst="rect">
            <a:avLst/>
          </a:prstGeom>
          <a:noFill/>
          <a:ln>
            <a:noFill/>
          </a:ln>
        </p:spPr>
      </p:pic>
      <p:sp>
        <p:nvSpPr>
          <p:cNvPr id="11" name="Shape 11"/>
          <p:cNvSpPr txBox="1">
            <a:spLocks noGrp="1"/>
          </p:cNvSpPr>
          <p:nvPr>
            <p:ph type="ctrTitle"/>
          </p:nvPr>
        </p:nvSpPr>
        <p:spPr>
          <a:xfrm>
            <a:off x="3208125" y="3287225"/>
            <a:ext cx="5250300" cy="1159800"/>
          </a:xfrm>
          <a:prstGeom prst="rect">
            <a:avLst/>
          </a:prstGeom>
        </p:spPr>
        <p:txBody>
          <a:bodyPr spcFirstLastPara="1" wrap="square" lIns="68479" tIns="68479" rIns="68479" bIns="68479" anchor="b" anchorCtr="0"/>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r>
              <a:rPr lang="en-US"/>
              <a:t>Click to edit Master title style</a:t>
            </a:r>
            <a:endParaRPr/>
          </a:p>
        </p:txBody>
      </p:sp>
    </p:spTree>
    <p:extLst>
      <p:ext uri="{BB962C8B-B14F-4D97-AF65-F5344CB8AC3E}">
        <p14:creationId xmlns:p14="http://schemas.microsoft.com/office/powerpoint/2010/main" val="40666575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Shape 13" descr="paint_transparent4.png"/>
          <p:cNvPicPr preferRelativeResize="0"/>
          <p:nvPr/>
        </p:nvPicPr>
        <p:blipFill rotWithShape="1">
          <a:blip r:embed="rId3">
            <a:alphaModFix/>
          </a:blip>
          <a:srcRect r="49954"/>
          <a:stretch/>
        </p:blipFill>
        <p:spPr>
          <a:xfrm>
            <a:off x="4567927" y="0"/>
            <a:ext cx="4576075" cy="5143524"/>
          </a:xfrm>
          <a:prstGeom prst="rect">
            <a:avLst/>
          </a:prstGeom>
          <a:noFill/>
          <a:ln>
            <a:noFill/>
          </a:ln>
        </p:spPr>
      </p:pic>
      <p:sp>
        <p:nvSpPr>
          <p:cNvPr id="14" name="Shape 14"/>
          <p:cNvSpPr/>
          <p:nvPr/>
        </p:nvSpPr>
        <p:spPr>
          <a:xfrm>
            <a:off x="0" y="-150"/>
            <a:ext cx="5300700" cy="5143500"/>
          </a:xfrm>
          <a:prstGeom prst="rect">
            <a:avLst/>
          </a:prstGeom>
          <a:solidFill>
            <a:srgbClr val="FFFFFF"/>
          </a:solidFill>
          <a:ln>
            <a:noFill/>
          </a:ln>
        </p:spPr>
        <p:txBody>
          <a:bodyPr spcFirstLastPara="1" wrap="square" lIns="91305" tIns="91305" rIns="91305" bIns="91305" anchor="ctr" anchorCtr="0">
            <a:noAutofit/>
          </a:bodyPr>
          <a:lstStyle/>
          <a:p>
            <a:pPr defTabSz="684951"/>
            <a:endParaRPr>
              <a:solidFill>
                <a:srgbClr val="000000"/>
              </a:solidFill>
            </a:endParaRPr>
          </a:p>
        </p:txBody>
      </p:sp>
      <p:sp>
        <p:nvSpPr>
          <p:cNvPr id="15" name="Shape 15"/>
          <p:cNvSpPr txBox="1">
            <a:spLocks noGrp="1"/>
          </p:cNvSpPr>
          <p:nvPr>
            <p:ph type="ctrTitle"/>
          </p:nvPr>
        </p:nvSpPr>
        <p:spPr>
          <a:xfrm>
            <a:off x="685832" y="2878750"/>
            <a:ext cx="3914700" cy="1159800"/>
          </a:xfrm>
          <a:prstGeom prst="rect">
            <a:avLst/>
          </a:prstGeom>
        </p:spPr>
        <p:txBody>
          <a:bodyPr spcFirstLastPara="1" wrap="square" lIns="68479" tIns="68479" rIns="68479" bIns="68479"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rPr lang="en-US"/>
              <a:t>Click to edit Master title style</a:t>
            </a:r>
            <a:endParaRPr/>
          </a:p>
        </p:txBody>
      </p:sp>
      <p:sp>
        <p:nvSpPr>
          <p:cNvPr id="16" name="Shape 16"/>
          <p:cNvSpPr txBox="1">
            <a:spLocks noGrp="1"/>
          </p:cNvSpPr>
          <p:nvPr>
            <p:ph type="subTitle" idx="1"/>
          </p:nvPr>
        </p:nvSpPr>
        <p:spPr>
          <a:xfrm>
            <a:off x="685832" y="4135454"/>
            <a:ext cx="3914700" cy="784800"/>
          </a:xfrm>
          <a:prstGeom prst="rect">
            <a:avLst/>
          </a:prstGeom>
        </p:spPr>
        <p:txBody>
          <a:bodyPr spcFirstLastPara="1" wrap="square" lIns="68479" tIns="68479" rIns="68479" bIns="68479"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r>
              <a:rPr lang="en-US"/>
              <a:t>Click to edit Master subtitle style</a:t>
            </a:r>
            <a:endParaRPr/>
          </a:p>
        </p:txBody>
      </p:sp>
    </p:spTree>
    <p:extLst>
      <p:ext uri="{BB962C8B-B14F-4D97-AF65-F5344CB8AC3E}">
        <p14:creationId xmlns:p14="http://schemas.microsoft.com/office/powerpoint/2010/main" val="2051395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Shape 18" descr="paint_transparent4.png"/>
          <p:cNvPicPr preferRelativeResize="0"/>
          <p:nvPr/>
        </p:nvPicPr>
        <p:blipFill>
          <a:blip r:embed="rId3">
            <a:alphaModFix/>
          </a:blip>
          <a:stretch>
            <a:fillRect/>
          </a:stretch>
        </p:blipFill>
        <p:spPr>
          <a:xfrm>
            <a:off x="33" y="-10"/>
            <a:ext cx="9144000" cy="5143513"/>
          </a:xfrm>
          <a:prstGeom prst="rect">
            <a:avLst/>
          </a:prstGeom>
          <a:noFill/>
          <a:ln>
            <a:noFill/>
          </a:ln>
        </p:spPr>
      </p:pic>
      <p:sp>
        <p:nvSpPr>
          <p:cNvPr id="19" name="Shape 19"/>
          <p:cNvSpPr txBox="1">
            <a:spLocks noGrp="1"/>
          </p:cNvSpPr>
          <p:nvPr>
            <p:ph type="body" idx="1"/>
          </p:nvPr>
        </p:nvSpPr>
        <p:spPr>
          <a:xfrm>
            <a:off x="2483350" y="836125"/>
            <a:ext cx="4177200" cy="3471300"/>
          </a:xfrm>
          <a:prstGeom prst="rect">
            <a:avLst/>
          </a:prstGeom>
        </p:spPr>
        <p:txBody>
          <a:bodyPr spcFirstLastPara="1" wrap="square" lIns="68479" tIns="68479" rIns="68479" bIns="68479" anchor="ctr" anchorCtr="0"/>
          <a:lstStyle>
            <a:lvl1pPr marL="456623" lvl="0" indent="-380513" algn="ctr" rtl="0">
              <a:spcBef>
                <a:spcPts val="600"/>
              </a:spcBef>
              <a:spcAft>
                <a:spcPts val="0"/>
              </a:spcAft>
              <a:buClr>
                <a:srgbClr val="FFFFFF"/>
              </a:buClr>
              <a:buSzPts val="2400"/>
              <a:buChar char="×"/>
              <a:defRPr sz="2400" i="1">
                <a:solidFill>
                  <a:srgbClr val="FFFFFF"/>
                </a:solidFill>
              </a:defRPr>
            </a:lvl1pPr>
            <a:lvl2pPr marL="913245" lvl="1" indent="-380513" algn="ctr" rtl="0">
              <a:spcBef>
                <a:spcPts val="0"/>
              </a:spcBef>
              <a:spcAft>
                <a:spcPts val="0"/>
              </a:spcAft>
              <a:buClr>
                <a:srgbClr val="FFFFFF"/>
              </a:buClr>
              <a:buSzPts val="2400"/>
              <a:buChar char="×"/>
              <a:defRPr sz="2400" i="1">
                <a:solidFill>
                  <a:srgbClr val="FFFFFF"/>
                </a:solidFill>
              </a:defRPr>
            </a:lvl2pPr>
            <a:lvl3pPr marL="1369866" lvl="2" indent="-380513" algn="ctr" rtl="0">
              <a:spcBef>
                <a:spcPts val="0"/>
              </a:spcBef>
              <a:spcAft>
                <a:spcPts val="0"/>
              </a:spcAft>
              <a:buClr>
                <a:srgbClr val="FFFFFF"/>
              </a:buClr>
              <a:buSzPts val="2400"/>
              <a:buChar char="×"/>
              <a:defRPr sz="2400" i="1">
                <a:solidFill>
                  <a:srgbClr val="FFFFFF"/>
                </a:solidFill>
              </a:defRPr>
            </a:lvl3pPr>
            <a:lvl4pPr marL="1826487" lvl="3" indent="-380513" algn="ctr" rtl="0">
              <a:spcBef>
                <a:spcPts val="0"/>
              </a:spcBef>
              <a:spcAft>
                <a:spcPts val="0"/>
              </a:spcAft>
              <a:buClr>
                <a:srgbClr val="FFFFFF"/>
              </a:buClr>
              <a:buSzPts val="2400"/>
              <a:buChar char="×"/>
              <a:defRPr sz="2400" i="1">
                <a:solidFill>
                  <a:srgbClr val="FFFFFF"/>
                </a:solidFill>
              </a:defRPr>
            </a:lvl4pPr>
            <a:lvl5pPr marL="2283096" lvl="4" indent="-380513" algn="ctr" rtl="0">
              <a:spcBef>
                <a:spcPts val="0"/>
              </a:spcBef>
              <a:spcAft>
                <a:spcPts val="0"/>
              </a:spcAft>
              <a:buClr>
                <a:srgbClr val="FFFFFF"/>
              </a:buClr>
              <a:buSzPts val="2400"/>
              <a:buChar char="○"/>
              <a:defRPr sz="2400" i="1">
                <a:solidFill>
                  <a:srgbClr val="FFFFFF"/>
                </a:solidFill>
              </a:defRPr>
            </a:lvl5pPr>
            <a:lvl6pPr marL="2739733" lvl="5" indent="-380513" algn="ctr" rtl="0">
              <a:spcBef>
                <a:spcPts val="0"/>
              </a:spcBef>
              <a:spcAft>
                <a:spcPts val="0"/>
              </a:spcAft>
              <a:buClr>
                <a:srgbClr val="FFFFFF"/>
              </a:buClr>
              <a:buSzPts val="2400"/>
              <a:buChar char="■"/>
              <a:defRPr sz="2400" i="1">
                <a:solidFill>
                  <a:srgbClr val="FFFFFF"/>
                </a:solidFill>
              </a:defRPr>
            </a:lvl6pPr>
            <a:lvl7pPr marL="3196343" lvl="6" indent="-380513" algn="ctr" rtl="0">
              <a:spcBef>
                <a:spcPts val="0"/>
              </a:spcBef>
              <a:spcAft>
                <a:spcPts val="0"/>
              </a:spcAft>
              <a:buClr>
                <a:srgbClr val="FFFFFF"/>
              </a:buClr>
              <a:buSzPts val="2400"/>
              <a:buChar char="●"/>
              <a:defRPr sz="2400" i="1">
                <a:solidFill>
                  <a:srgbClr val="FFFFFF"/>
                </a:solidFill>
              </a:defRPr>
            </a:lvl7pPr>
            <a:lvl8pPr marL="3652957" lvl="7" indent="-380513" algn="ctr" rtl="0">
              <a:spcBef>
                <a:spcPts val="0"/>
              </a:spcBef>
              <a:spcAft>
                <a:spcPts val="0"/>
              </a:spcAft>
              <a:buClr>
                <a:srgbClr val="FFFFFF"/>
              </a:buClr>
              <a:buSzPts val="2400"/>
              <a:buChar char="○"/>
              <a:defRPr sz="2400" i="1">
                <a:solidFill>
                  <a:srgbClr val="FFFFFF"/>
                </a:solidFill>
              </a:defRPr>
            </a:lvl8pPr>
            <a:lvl9pPr marL="4109598" lvl="8" indent="-380513" algn="ctr">
              <a:spcBef>
                <a:spcPts val="0"/>
              </a:spcBef>
              <a:spcAft>
                <a:spcPts val="0"/>
              </a:spcAft>
              <a:buClr>
                <a:srgbClr val="FFFFFF"/>
              </a:buClr>
              <a:buSzPts val="2400"/>
              <a:buChar char="■"/>
              <a:defRPr sz="2400" i="1">
                <a:solidFill>
                  <a:srgbClr val="FFFFFF"/>
                </a:solidFill>
              </a:defRPr>
            </a:lvl9pPr>
          </a:lstStyle>
          <a:p>
            <a:pPr lvl="0"/>
            <a:r>
              <a:rPr lang="en-US"/>
              <a:t>Edit Master text styles</a:t>
            </a:r>
          </a:p>
        </p:txBody>
      </p:sp>
      <p:sp>
        <p:nvSpPr>
          <p:cNvPr id="20" name="Shape 20"/>
          <p:cNvSpPr txBox="1">
            <a:spLocks noGrp="1"/>
          </p:cNvSpPr>
          <p:nvPr>
            <p:ph type="sldNum" idx="12"/>
          </p:nvPr>
        </p:nvSpPr>
        <p:spPr>
          <a:xfrm>
            <a:off x="4297683" y="4673651"/>
            <a:ext cx="548700" cy="393600"/>
          </a:xfrm>
          <a:prstGeom prst="rect">
            <a:avLst/>
          </a:prstGeom>
        </p:spPr>
        <p:txBody>
          <a:bodyPr spcFirstLastPara="1" wrap="square" lIns="68479" tIns="68479" rIns="68479" bIns="68479"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28392973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Shape 22" descr="paint_transparent1.png"/>
          <p:cNvPicPr preferRelativeResize="0"/>
          <p:nvPr/>
        </p:nvPicPr>
        <p:blipFill>
          <a:blip r:embed="rId3">
            <a:alphaModFix/>
          </a:blip>
          <a:stretch>
            <a:fillRect/>
          </a:stretch>
        </p:blipFill>
        <p:spPr>
          <a:xfrm>
            <a:off x="33" y="0"/>
            <a:ext cx="9144000" cy="5143500"/>
          </a:xfrm>
          <a:prstGeom prst="rect">
            <a:avLst/>
          </a:prstGeom>
          <a:noFill/>
          <a:ln>
            <a:noFill/>
          </a:ln>
        </p:spPr>
      </p:pic>
      <p:sp>
        <p:nvSpPr>
          <p:cNvPr id="23" name="Shape 23"/>
          <p:cNvSpPr txBox="1">
            <a:spLocks noGrp="1"/>
          </p:cNvSpPr>
          <p:nvPr>
            <p:ph type="title"/>
          </p:nvPr>
        </p:nvSpPr>
        <p:spPr>
          <a:xfrm>
            <a:off x="457200" y="1348975"/>
            <a:ext cx="5511300" cy="857400"/>
          </a:xfrm>
          <a:prstGeom prst="rect">
            <a:avLst/>
          </a:prstGeom>
        </p:spPr>
        <p:txBody>
          <a:bodyPr spcFirstLastPara="1" wrap="square" lIns="68479" tIns="68479" rIns="68479" bIns="68479" anchor="b" anchorCtr="0"/>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r>
              <a:rPr lang="en-US"/>
              <a:t>Click to edit Master title style</a:t>
            </a:r>
            <a:endParaRPr/>
          </a:p>
        </p:txBody>
      </p:sp>
      <p:sp>
        <p:nvSpPr>
          <p:cNvPr id="24" name="Shape 24"/>
          <p:cNvSpPr txBox="1">
            <a:spLocks noGrp="1"/>
          </p:cNvSpPr>
          <p:nvPr>
            <p:ph type="body" idx="1"/>
          </p:nvPr>
        </p:nvSpPr>
        <p:spPr>
          <a:xfrm>
            <a:off x="457200" y="2244400"/>
            <a:ext cx="5511300" cy="2605200"/>
          </a:xfrm>
          <a:prstGeom prst="rect">
            <a:avLst/>
          </a:prstGeom>
        </p:spPr>
        <p:txBody>
          <a:bodyPr spcFirstLastPara="1" wrap="square" lIns="68479" tIns="68479" rIns="68479" bIns="68479" anchor="t" anchorCtr="0"/>
          <a:lstStyle>
            <a:lvl1pPr marL="456623" lvl="0" indent="-342442">
              <a:spcBef>
                <a:spcPts val="600"/>
              </a:spcBef>
              <a:spcAft>
                <a:spcPts val="0"/>
              </a:spcAft>
              <a:buSzPts val="1800"/>
              <a:buChar char="×"/>
              <a:defRPr/>
            </a:lvl1pPr>
            <a:lvl2pPr marL="913245" lvl="1" indent="-342442">
              <a:spcBef>
                <a:spcPts val="0"/>
              </a:spcBef>
              <a:spcAft>
                <a:spcPts val="0"/>
              </a:spcAft>
              <a:buSzPts val="1800"/>
              <a:buChar char="×"/>
              <a:defRPr/>
            </a:lvl2pPr>
            <a:lvl3pPr marL="1369866" lvl="2" indent="-342442">
              <a:spcBef>
                <a:spcPts val="0"/>
              </a:spcBef>
              <a:spcAft>
                <a:spcPts val="0"/>
              </a:spcAft>
              <a:buSzPts val="1800"/>
              <a:buChar char="×"/>
              <a:defRPr/>
            </a:lvl3pPr>
            <a:lvl4pPr marL="1826487" lvl="3" indent="-342442">
              <a:spcBef>
                <a:spcPts val="0"/>
              </a:spcBef>
              <a:spcAft>
                <a:spcPts val="0"/>
              </a:spcAft>
              <a:buSzPts val="1800"/>
              <a:buChar char="×"/>
              <a:defRPr/>
            </a:lvl4pPr>
            <a:lvl5pPr marL="2283096" lvl="4" indent="-342442">
              <a:spcBef>
                <a:spcPts val="0"/>
              </a:spcBef>
              <a:spcAft>
                <a:spcPts val="0"/>
              </a:spcAft>
              <a:buSzPts val="1800"/>
              <a:buChar char="○"/>
              <a:defRPr/>
            </a:lvl5pPr>
            <a:lvl6pPr marL="2739733" lvl="5" indent="-342442">
              <a:spcBef>
                <a:spcPts val="0"/>
              </a:spcBef>
              <a:spcAft>
                <a:spcPts val="0"/>
              </a:spcAft>
              <a:buSzPts val="1800"/>
              <a:buChar char="■"/>
              <a:defRPr/>
            </a:lvl6pPr>
            <a:lvl7pPr marL="3196343" lvl="6" indent="-342442">
              <a:spcBef>
                <a:spcPts val="0"/>
              </a:spcBef>
              <a:spcAft>
                <a:spcPts val="0"/>
              </a:spcAft>
              <a:buSzPts val="1800"/>
              <a:buChar char="●"/>
              <a:defRPr/>
            </a:lvl7pPr>
            <a:lvl8pPr marL="3652957" lvl="7" indent="-342442">
              <a:spcBef>
                <a:spcPts val="0"/>
              </a:spcBef>
              <a:spcAft>
                <a:spcPts val="0"/>
              </a:spcAft>
              <a:buSzPts val="1800"/>
              <a:buChar char="○"/>
              <a:defRPr/>
            </a:lvl8pPr>
            <a:lvl9pPr marL="4109598" lvl="8" indent="-342442">
              <a:spcBef>
                <a:spcPts val="0"/>
              </a:spcBef>
              <a:spcAft>
                <a:spcPts val="0"/>
              </a:spcAft>
              <a:buSzPts val="1800"/>
              <a:buChar char="■"/>
              <a:defRPr/>
            </a:lvl9pPr>
          </a:lstStyle>
          <a:p>
            <a:pPr lvl="0"/>
            <a:r>
              <a:rPr lang="en-US"/>
              <a:t>Edit Master text styles</a:t>
            </a:r>
          </a:p>
        </p:txBody>
      </p:sp>
      <p:sp>
        <p:nvSpPr>
          <p:cNvPr id="25" name="Shape 25"/>
          <p:cNvSpPr txBox="1">
            <a:spLocks noGrp="1"/>
          </p:cNvSpPr>
          <p:nvPr>
            <p:ph type="sldNum" idx="12"/>
          </p:nvPr>
        </p:nvSpPr>
        <p:spPr>
          <a:xfrm>
            <a:off x="8480617" y="4673651"/>
            <a:ext cx="548700" cy="393600"/>
          </a:xfrm>
          <a:prstGeom prst="rect">
            <a:avLst/>
          </a:prstGeom>
        </p:spPr>
        <p:txBody>
          <a:bodyPr spcFirstLastPara="1" wrap="square" lIns="68479" tIns="68479" rIns="68479" bIns="6847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217329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8" y="204811"/>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62" y="20501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8" y="1076328"/>
            <a:ext cx="3008313" cy="3518297"/>
          </a:xfrm>
        </p:spPr>
        <p:txBody>
          <a:bodyPr/>
          <a:lstStyle>
            <a:lvl1pPr marL="0" indent="0">
              <a:buNone/>
              <a:defRPr sz="1100"/>
            </a:lvl1pPr>
            <a:lvl2pPr marL="340791" indent="0">
              <a:buNone/>
              <a:defRPr sz="900"/>
            </a:lvl2pPr>
            <a:lvl3pPr marL="681751" indent="0">
              <a:buNone/>
              <a:defRPr sz="800"/>
            </a:lvl3pPr>
            <a:lvl4pPr marL="1022650" indent="0">
              <a:buNone/>
              <a:defRPr sz="700"/>
            </a:lvl4pPr>
            <a:lvl5pPr marL="1363498" indent="0">
              <a:buNone/>
              <a:defRPr sz="700"/>
            </a:lvl5pPr>
            <a:lvl6pPr marL="1704438" indent="0">
              <a:buNone/>
              <a:defRPr sz="700"/>
            </a:lvl6pPr>
            <a:lvl7pPr marL="2045249" indent="0">
              <a:buNone/>
              <a:defRPr sz="700"/>
            </a:lvl7pPr>
            <a:lvl8pPr marL="2386082" indent="0">
              <a:buNone/>
              <a:defRPr sz="700"/>
            </a:lvl8pPr>
            <a:lvl9pPr marL="2726914"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7604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Shape 33" descr="paint_transparent1.png"/>
          <p:cNvPicPr preferRelativeResize="0"/>
          <p:nvPr/>
        </p:nvPicPr>
        <p:blipFill>
          <a:blip r:embed="rId3">
            <a:alphaModFix/>
          </a:blip>
          <a:stretch>
            <a:fillRect/>
          </a:stretch>
        </p:blipFill>
        <p:spPr>
          <a:xfrm>
            <a:off x="33" y="0"/>
            <a:ext cx="9144000" cy="5143500"/>
          </a:xfrm>
          <a:prstGeom prst="rect">
            <a:avLst/>
          </a:prstGeom>
          <a:noFill/>
          <a:ln>
            <a:noFill/>
          </a:ln>
        </p:spPr>
      </p:pic>
      <p:sp>
        <p:nvSpPr>
          <p:cNvPr id="34" name="Shape 34"/>
          <p:cNvSpPr txBox="1">
            <a:spLocks noGrp="1"/>
          </p:cNvSpPr>
          <p:nvPr>
            <p:ph type="title"/>
          </p:nvPr>
        </p:nvSpPr>
        <p:spPr>
          <a:xfrm>
            <a:off x="457200" y="1348975"/>
            <a:ext cx="5511300" cy="857400"/>
          </a:xfrm>
          <a:prstGeom prst="rect">
            <a:avLst/>
          </a:prstGeom>
        </p:spPr>
        <p:txBody>
          <a:bodyPr spcFirstLastPara="1" wrap="square" lIns="68479" tIns="68479" rIns="68479" bIns="68479"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r>
              <a:rPr lang="en-US"/>
              <a:t>Click to edit Master title style</a:t>
            </a:r>
            <a:endParaRPr/>
          </a:p>
        </p:txBody>
      </p:sp>
      <p:sp>
        <p:nvSpPr>
          <p:cNvPr id="35" name="Shape 35"/>
          <p:cNvSpPr txBox="1">
            <a:spLocks noGrp="1"/>
          </p:cNvSpPr>
          <p:nvPr>
            <p:ph type="body" idx="1"/>
          </p:nvPr>
        </p:nvSpPr>
        <p:spPr>
          <a:xfrm>
            <a:off x="489775" y="2312475"/>
            <a:ext cx="1831500" cy="2613300"/>
          </a:xfrm>
          <a:prstGeom prst="rect">
            <a:avLst/>
          </a:prstGeom>
        </p:spPr>
        <p:txBody>
          <a:bodyPr spcFirstLastPara="1" wrap="square" lIns="68479" tIns="68479" rIns="68479" bIns="68479" anchor="t" anchorCtr="0"/>
          <a:lstStyle>
            <a:lvl1pPr marL="456623" lvl="0" indent="-304436" rtl="0">
              <a:spcBef>
                <a:spcPts val="600"/>
              </a:spcBef>
              <a:spcAft>
                <a:spcPts val="0"/>
              </a:spcAft>
              <a:buSzPts val="1200"/>
              <a:buChar char="×"/>
              <a:defRPr sz="1200"/>
            </a:lvl1pPr>
            <a:lvl2pPr marL="913245" lvl="1" indent="-304436" rtl="0">
              <a:spcBef>
                <a:spcPts val="0"/>
              </a:spcBef>
              <a:spcAft>
                <a:spcPts val="0"/>
              </a:spcAft>
              <a:buSzPts val="1200"/>
              <a:buChar char="×"/>
              <a:defRPr sz="1200"/>
            </a:lvl2pPr>
            <a:lvl3pPr marL="1369866" lvl="2" indent="-304436" rtl="0">
              <a:spcBef>
                <a:spcPts val="0"/>
              </a:spcBef>
              <a:spcAft>
                <a:spcPts val="0"/>
              </a:spcAft>
              <a:buSzPts val="1200"/>
              <a:buChar char="×"/>
              <a:defRPr sz="1200"/>
            </a:lvl3pPr>
            <a:lvl4pPr marL="1826487" lvl="3" indent="-304436" rtl="0">
              <a:spcBef>
                <a:spcPts val="0"/>
              </a:spcBef>
              <a:spcAft>
                <a:spcPts val="0"/>
              </a:spcAft>
              <a:buSzPts val="1200"/>
              <a:buChar char="×"/>
              <a:defRPr sz="1200"/>
            </a:lvl4pPr>
            <a:lvl5pPr marL="2283096" lvl="4" indent="-304436" rtl="0">
              <a:spcBef>
                <a:spcPts val="0"/>
              </a:spcBef>
              <a:spcAft>
                <a:spcPts val="0"/>
              </a:spcAft>
              <a:buSzPts val="1200"/>
              <a:buChar char="○"/>
              <a:defRPr sz="1200"/>
            </a:lvl5pPr>
            <a:lvl6pPr marL="2739733" lvl="5" indent="-304436" rtl="0">
              <a:spcBef>
                <a:spcPts val="0"/>
              </a:spcBef>
              <a:spcAft>
                <a:spcPts val="0"/>
              </a:spcAft>
              <a:buSzPts val="1200"/>
              <a:buChar char="■"/>
              <a:defRPr sz="1200"/>
            </a:lvl6pPr>
            <a:lvl7pPr marL="3196343" lvl="6" indent="-304436" rtl="0">
              <a:spcBef>
                <a:spcPts val="0"/>
              </a:spcBef>
              <a:spcAft>
                <a:spcPts val="0"/>
              </a:spcAft>
              <a:buSzPts val="1200"/>
              <a:buChar char="●"/>
              <a:defRPr sz="1200"/>
            </a:lvl7pPr>
            <a:lvl8pPr marL="3652957" lvl="7" indent="-304436" rtl="0">
              <a:spcBef>
                <a:spcPts val="0"/>
              </a:spcBef>
              <a:spcAft>
                <a:spcPts val="0"/>
              </a:spcAft>
              <a:buSzPts val="1200"/>
              <a:buChar char="○"/>
              <a:defRPr sz="1200"/>
            </a:lvl8pPr>
            <a:lvl9pPr marL="4109598" lvl="8" indent="-304436" rtl="0">
              <a:spcBef>
                <a:spcPts val="0"/>
              </a:spcBef>
              <a:spcAft>
                <a:spcPts val="0"/>
              </a:spcAft>
              <a:buSzPts val="1200"/>
              <a:buChar char="■"/>
              <a:defRPr sz="1200"/>
            </a:lvl9pPr>
          </a:lstStyle>
          <a:p>
            <a:pPr lvl="0"/>
            <a:r>
              <a:rPr lang="en-US"/>
              <a:t>Edit Master text styles</a:t>
            </a:r>
          </a:p>
        </p:txBody>
      </p:sp>
      <p:sp>
        <p:nvSpPr>
          <p:cNvPr id="36" name="Shape 36"/>
          <p:cNvSpPr txBox="1">
            <a:spLocks noGrp="1"/>
          </p:cNvSpPr>
          <p:nvPr>
            <p:ph type="body" idx="2"/>
          </p:nvPr>
        </p:nvSpPr>
        <p:spPr>
          <a:xfrm>
            <a:off x="2415135" y="2312475"/>
            <a:ext cx="1831500" cy="2613300"/>
          </a:xfrm>
          <a:prstGeom prst="rect">
            <a:avLst/>
          </a:prstGeom>
        </p:spPr>
        <p:txBody>
          <a:bodyPr spcFirstLastPara="1" wrap="square" lIns="68479" tIns="68479" rIns="68479" bIns="68479" anchor="t" anchorCtr="0"/>
          <a:lstStyle>
            <a:lvl1pPr marL="456623" lvl="0" indent="-304436" rtl="0">
              <a:spcBef>
                <a:spcPts val="600"/>
              </a:spcBef>
              <a:spcAft>
                <a:spcPts val="0"/>
              </a:spcAft>
              <a:buSzPts val="1200"/>
              <a:buChar char="×"/>
              <a:defRPr sz="1200"/>
            </a:lvl1pPr>
            <a:lvl2pPr marL="913245" lvl="1" indent="-304436" rtl="0">
              <a:spcBef>
                <a:spcPts val="0"/>
              </a:spcBef>
              <a:spcAft>
                <a:spcPts val="0"/>
              </a:spcAft>
              <a:buSzPts val="1200"/>
              <a:buChar char="×"/>
              <a:defRPr sz="1200"/>
            </a:lvl2pPr>
            <a:lvl3pPr marL="1369866" lvl="2" indent="-304436" rtl="0">
              <a:spcBef>
                <a:spcPts val="0"/>
              </a:spcBef>
              <a:spcAft>
                <a:spcPts val="0"/>
              </a:spcAft>
              <a:buSzPts val="1200"/>
              <a:buChar char="×"/>
              <a:defRPr sz="1200"/>
            </a:lvl3pPr>
            <a:lvl4pPr marL="1826487" lvl="3" indent="-304436" rtl="0">
              <a:spcBef>
                <a:spcPts val="0"/>
              </a:spcBef>
              <a:spcAft>
                <a:spcPts val="0"/>
              </a:spcAft>
              <a:buSzPts val="1200"/>
              <a:buChar char="×"/>
              <a:defRPr sz="1200"/>
            </a:lvl4pPr>
            <a:lvl5pPr marL="2283096" lvl="4" indent="-304436" rtl="0">
              <a:spcBef>
                <a:spcPts val="0"/>
              </a:spcBef>
              <a:spcAft>
                <a:spcPts val="0"/>
              </a:spcAft>
              <a:buSzPts val="1200"/>
              <a:buChar char="○"/>
              <a:defRPr sz="1200"/>
            </a:lvl5pPr>
            <a:lvl6pPr marL="2739733" lvl="5" indent="-304436" rtl="0">
              <a:spcBef>
                <a:spcPts val="0"/>
              </a:spcBef>
              <a:spcAft>
                <a:spcPts val="0"/>
              </a:spcAft>
              <a:buSzPts val="1200"/>
              <a:buChar char="■"/>
              <a:defRPr sz="1200"/>
            </a:lvl6pPr>
            <a:lvl7pPr marL="3196343" lvl="6" indent="-304436" rtl="0">
              <a:spcBef>
                <a:spcPts val="0"/>
              </a:spcBef>
              <a:spcAft>
                <a:spcPts val="0"/>
              </a:spcAft>
              <a:buSzPts val="1200"/>
              <a:buChar char="●"/>
              <a:defRPr sz="1200"/>
            </a:lvl7pPr>
            <a:lvl8pPr marL="3652957" lvl="7" indent="-304436" rtl="0">
              <a:spcBef>
                <a:spcPts val="0"/>
              </a:spcBef>
              <a:spcAft>
                <a:spcPts val="0"/>
              </a:spcAft>
              <a:buSzPts val="1200"/>
              <a:buChar char="○"/>
              <a:defRPr sz="1200"/>
            </a:lvl8pPr>
            <a:lvl9pPr marL="4109598" lvl="8" indent="-304436" rtl="0">
              <a:spcBef>
                <a:spcPts val="0"/>
              </a:spcBef>
              <a:spcAft>
                <a:spcPts val="0"/>
              </a:spcAft>
              <a:buSzPts val="1200"/>
              <a:buChar char="■"/>
              <a:defRPr sz="1200"/>
            </a:lvl9pPr>
          </a:lstStyle>
          <a:p>
            <a:pPr lvl="0"/>
            <a:r>
              <a:rPr lang="en-US"/>
              <a:t>Edit Master text styles</a:t>
            </a:r>
          </a:p>
        </p:txBody>
      </p:sp>
      <p:sp>
        <p:nvSpPr>
          <p:cNvPr id="37" name="Shape 37"/>
          <p:cNvSpPr txBox="1">
            <a:spLocks noGrp="1"/>
          </p:cNvSpPr>
          <p:nvPr>
            <p:ph type="body" idx="3"/>
          </p:nvPr>
        </p:nvSpPr>
        <p:spPr>
          <a:xfrm>
            <a:off x="4340497" y="2312475"/>
            <a:ext cx="1831500" cy="2613300"/>
          </a:xfrm>
          <a:prstGeom prst="rect">
            <a:avLst/>
          </a:prstGeom>
        </p:spPr>
        <p:txBody>
          <a:bodyPr spcFirstLastPara="1" wrap="square" lIns="68479" tIns="68479" rIns="68479" bIns="68479" anchor="t" anchorCtr="0"/>
          <a:lstStyle>
            <a:lvl1pPr marL="456623" lvl="0" indent="-304436" rtl="0">
              <a:spcBef>
                <a:spcPts val="600"/>
              </a:spcBef>
              <a:spcAft>
                <a:spcPts val="0"/>
              </a:spcAft>
              <a:buSzPts val="1200"/>
              <a:buChar char="×"/>
              <a:defRPr sz="1200"/>
            </a:lvl1pPr>
            <a:lvl2pPr marL="913245" lvl="1" indent="-304436" rtl="0">
              <a:spcBef>
                <a:spcPts val="0"/>
              </a:spcBef>
              <a:spcAft>
                <a:spcPts val="0"/>
              </a:spcAft>
              <a:buSzPts val="1200"/>
              <a:buChar char="×"/>
              <a:defRPr sz="1200"/>
            </a:lvl2pPr>
            <a:lvl3pPr marL="1369866" lvl="2" indent="-304436" rtl="0">
              <a:spcBef>
                <a:spcPts val="0"/>
              </a:spcBef>
              <a:spcAft>
                <a:spcPts val="0"/>
              </a:spcAft>
              <a:buSzPts val="1200"/>
              <a:buChar char="×"/>
              <a:defRPr sz="1200"/>
            </a:lvl3pPr>
            <a:lvl4pPr marL="1826487" lvl="3" indent="-304436" rtl="0">
              <a:spcBef>
                <a:spcPts val="0"/>
              </a:spcBef>
              <a:spcAft>
                <a:spcPts val="0"/>
              </a:spcAft>
              <a:buSzPts val="1200"/>
              <a:buChar char="×"/>
              <a:defRPr sz="1200"/>
            </a:lvl4pPr>
            <a:lvl5pPr marL="2283096" lvl="4" indent="-304436" rtl="0">
              <a:spcBef>
                <a:spcPts val="0"/>
              </a:spcBef>
              <a:spcAft>
                <a:spcPts val="0"/>
              </a:spcAft>
              <a:buSzPts val="1200"/>
              <a:buChar char="○"/>
              <a:defRPr sz="1200"/>
            </a:lvl5pPr>
            <a:lvl6pPr marL="2739733" lvl="5" indent="-304436" rtl="0">
              <a:spcBef>
                <a:spcPts val="0"/>
              </a:spcBef>
              <a:spcAft>
                <a:spcPts val="0"/>
              </a:spcAft>
              <a:buSzPts val="1200"/>
              <a:buChar char="■"/>
              <a:defRPr sz="1200"/>
            </a:lvl6pPr>
            <a:lvl7pPr marL="3196343" lvl="6" indent="-304436" rtl="0">
              <a:spcBef>
                <a:spcPts val="0"/>
              </a:spcBef>
              <a:spcAft>
                <a:spcPts val="0"/>
              </a:spcAft>
              <a:buSzPts val="1200"/>
              <a:buChar char="●"/>
              <a:defRPr sz="1200"/>
            </a:lvl7pPr>
            <a:lvl8pPr marL="3652957" lvl="7" indent="-304436" rtl="0">
              <a:spcBef>
                <a:spcPts val="0"/>
              </a:spcBef>
              <a:spcAft>
                <a:spcPts val="0"/>
              </a:spcAft>
              <a:buSzPts val="1200"/>
              <a:buChar char="○"/>
              <a:defRPr sz="1200"/>
            </a:lvl8pPr>
            <a:lvl9pPr marL="4109598" lvl="8" indent="-304436" rtl="0">
              <a:spcBef>
                <a:spcPts val="0"/>
              </a:spcBef>
              <a:spcAft>
                <a:spcPts val="0"/>
              </a:spcAft>
              <a:buSzPts val="1200"/>
              <a:buChar char="■"/>
              <a:defRPr sz="1200"/>
            </a:lvl9pPr>
          </a:lstStyle>
          <a:p>
            <a:pPr lvl="0"/>
            <a:r>
              <a:rPr lang="en-US"/>
              <a:t>Edit Master text styles</a:t>
            </a:r>
          </a:p>
        </p:txBody>
      </p:sp>
      <p:sp>
        <p:nvSpPr>
          <p:cNvPr id="38" name="Shape 38"/>
          <p:cNvSpPr txBox="1">
            <a:spLocks noGrp="1"/>
          </p:cNvSpPr>
          <p:nvPr>
            <p:ph type="sldNum" idx="12"/>
          </p:nvPr>
        </p:nvSpPr>
        <p:spPr>
          <a:xfrm>
            <a:off x="8480617" y="4673651"/>
            <a:ext cx="548700" cy="393600"/>
          </a:xfrm>
          <a:prstGeom prst="rect">
            <a:avLst/>
          </a:prstGeom>
        </p:spPr>
        <p:txBody>
          <a:bodyPr spcFirstLastPara="1" wrap="square" lIns="68479" tIns="68479" rIns="68479" bIns="6847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2767139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9"/>
        <p:cNvGrpSpPr/>
        <p:nvPr/>
      </p:nvGrpSpPr>
      <p:grpSpPr>
        <a:xfrm>
          <a:off x="0" y="0"/>
          <a:ext cx="0" cy="0"/>
          <a:chOff x="0" y="0"/>
          <a:chExt cx="0" cy="0"/>
        </a:xfrm>
      </p:grpSpPr>
      <p:pic>
        <p:nvPicPr>
          <p:cNvPr id="40" name="Shape 40" descr="paint_transparent1.png"/>
          <p:cNvPicPr preferRelativeResize="0"/>
          <p:nvPr/>
        </p:nvPicPr>
        <p:blipFill>
          <a:blip r:embed="rId3">
            <a:alphaModFix/>
          </a:blip>
          <a:stretch>
            <a:fillRect/>
          </a:stretch>
        </p:blipFill>
        <p:spPr>
          <a:xfrm>
            <a:off x="33" y="0"/>
            <a:ext cx="9144000" cy="5143500"/>
          </a:xfrm>
          <a:prstGeom prst="rect">
            <a:avLst/>
          </a:prstGeom>
          <a:noFill/>
          <a:ln>
            <a:noFill/>
          </a:ln>
        </p:spPr>
      </p:pic>
      <p:sp>
        <p:nvSpPr>
          <p:cNvPr id="41" name="Shape 41"/>
          <p:cNvSpPr txBox="1">
            <a:spLocks noGrp="1"/>
          </p:cNvSpPr>
          <p:nvPr>
            <p:ph type="title"/>
          </p:nvPr>
        </p:nvSpPr>
        <p:spPr>
          <a:xfrm>
            <a:off x="457200" y="1348975"/>
            <a:ext cx="5511300" cy="857400"/>
          </a:xfrm>
          <a:prstGeom prst="rect">
            <a:avLst/>
          </a:prstGeom>
        </p:spPr>
        <p:txBody>
          <a:bodyPr spcFirstLastPara="1" wrap="square" lIns="68479" tIns="68479" rIns="68479" bIns="68479"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42" name="Shape 42"/>
          <p:cNvSpPr txBox="1">
            <a:spLocks noGrp="1"/>
          </p:cNvSpPr>
          <p:nvPr>
            <p:ph type="sldNum" idx="12"/>
          </p:nvPr>
        </p:nvSpPr>
        <p:spPr>
          <a:xfrm>
            <a:off x="8480617" y="4673651"/>
            <a:ext cx="548700" cy="393600"/>
          </a:xfrm>
          <a:prstGeom prst="rect">
            <a:avLst/>
          </a:prstGeom>
        </p:spPr>
        <p:txBody>
          <a:bodyPr spcFirstLastPara="1" wrap="square" lIns="68479" tIns="68479" rIns="68479" bIns="6847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66103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Shape 44" descr="paint_transparent1.png"/>
          <p:cNvPicPr preferRelativeResize="0"/>
          <p:nvPr/>
        </p:nvPicPr>
        <p:blipFill>
          <a:blip r:embed="rId3">
            <a:alphaModFix/>
          </a:blip>
          <a:stretch>
            <a:fillRect/>
          </a:stretch>
        </p:blipFill>
        <p:spPr>
          <a:xfrm>
            <a:off x="33" y="0"/>
            <a:ext cx="9144000" cy="5143500"/>
          </a:xfrm>
          <a:prstGeom prst="rect">
            <a:avLst/>
          </a:prstGeom>
          <a:noFill/>
          <a:ln>
            <a:noFill/>
          </a:ln>
        </p:spPr>
      </p:pic>
      <p:sp>
        <p:nvSpPr>
          <p:cNvPr id="45" name="Shape 45"/>
          <p:cNvSpPr txBox="1">
            <a:spLocks noGrp="1"/>
          </p:cNvSpPr>
          <p:nvPr>
            <p:ph type="body" idx="1"/>
          </p:nvPr>
        </p:nvSpPr>
        <p:spPr>
          <a:xfrm>
            <a:off x="457233" y="4406309"/>
            <a:ext cx="8229600" cy="519600"/>
          </a:xfrm>
          <a:prstGeom prst="rect">
            <a:avLst/>
          </a:prstGeom>
        </p:spPr>
        <p:txBody>
          <a:bodyPr spcFirstLastPara="1" wrap="square" lIns="68479" tIns="68479" rIns="68479" bIns="68479" anchor="t" anchorCtr="0"/>
          <a:lstStyle>
            <a:lvl1pPr marL="456623" lvl="0" indent="-228327">
              <a:spcBef>
                <a:spcPts val="360"/>
              </a:spcBef>
              <a:spcAft>
                <a:spcPts val="0"/>
              </a:spcAft>
              <a:buSzPts val="1400"/>
              <a:buNone/>
              <a:defRPr sz="1400"/>
            </a:lvl1pPr>
          </a:lstStyle>
          <a:p>
            <a:pPr lvl="0"/>
            <a:r>
              <a:rPr lang="en-US"/>
              <a:t>Edit Master text styles</a:t>
            </a:r>
          </a:p>
        </p:txBody>
      </p:sp>
      <p:sp>
        <p:nvSpPr>
          <p:cNvPr id="46" name="Shape 46"/>
          <p:cNvSpPr txBox="1">
            <a:spLocks noGrp="1"/>
          </p:cNvSpPr>
          <p:nvPr>
            <p:ph type="sldNum" idx="12"/>
          </p:nvPr>
        </p:nvSpPr>
        <p:spPr>
          <a:xfrm>
            <a:off x="8480617" y="4673651"/>
            <a:ext cx="548700" cy="393600"/>
          </a:xfrm>
          <a:prstGeom prst="rect">
            <a:avLst/>
          </a:prstGeom>
        </p:spPr>
        <p:txBody>
          <a:bodyPr spcFirstLastPara="1" wrap="square" lIns="68479" tIns="68479" rIns="68479" bIns="6847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21245157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circle" type="blank">
  <p:cSld name="Blank circle">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Shape 48" descr="paint_transparent4.png"/>
          <p:cNvPicPr preferRelativeResize="0"/>
          <p:nvPr/>
        </p:nvPicPr>
        <p:blipFill>
          <a:blip r:embed="rId3">
            <a:alphaModFix/>
          </a:blip>
          <a:stretch>
            <a:fillRect/>
          </a:stretch>
        </p:blipFill>
        <p:spPr>
          <a:xfrm>
            <a:off x="33" y="11"/>
            <a:ext cx="9144000" cy="5143513"/>
          </a:xfrm>
          <a:prstGeom prst="rect">
            <a:avLst/>
          </a:prstGeom>
          <a:noFill/>
          <a:ln>
            <a:noFill/>
          </a:ln>
        </p:spPr>
      </p:pic>
      <p:sp>
        <p:nvSpPr>
          <p:cNvPr id="49" name="Shape 49"/>
          <p:cNvSpPr txBox="1">
            <a:spLocks noGrp="1"/>
          </p:cNvSpPr>
          <p:nvPr>
            <p:ph type="sldNum" idx="12"/>
          </p:nvPr>
        </p:nvSpPr>
        <p:spPr>
          <a:xfrm>
            <a:off x="4297683" y="4673651"/>
            <a:ext cx="548700" cy="393600"/>
          </a:xfrm>
          <a:prstGeom prst="rect">
            <a:avLst/>
          </a:prstGeom>
        </p:spPr>
        <p:txBody>
          <a:bodyPr spcFirstLastPara="1" wrap="square" lIns="68479" tIns="68479" rIns="68479" bIns="68479"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2408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rectangle">
  <p:cSld name="Blank rectangle">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Shape 51" descr="paint_transparent3.png"/>
          <p:cNvPicPr preferRelativeResize="0"/>
          <p:nvPr/>
        </p:nvPicPr>
        <p:blipFill>
          <a:blip r:embed="rId3">
            <a:alphaModFix/>
          </a:blip>
          <a:stretch>
            <a:fillRect/>
          </a:stretch>
        </p:blipFill>
        <p:spPr>
          <a:xfrm>
            <a:off x="33" y="2"/>
            <a:ext cx="9144000" cy="5143503"/>
          </a:xfrm>
          <a:prstGeom prst="rect">
            <a:avLst/>
          </a:prstGeom>
          <a:noFill/>
          <a:ln>
            <a:noFill/>
          </a:ln>
        </p:spPr>
      </p:pic>
      <p:sp>
        <p:nvSpPr>
          <p:cNvPr id="52" name="Shape 52"/>
          <p:cNvSpPr txBox="1">
            <a:spLocks noGrp="1"/>
          </p:cNvSpPr>
          <p:nvPr>
            <p:ph type="sldNum" idx="12"/>
          </p:nvPr>
        </p:nvSpPr>
        <p:spPr>
          <a:xfrm>
            <a:off x="4297683" y="4447973"/>
            <a:ext cx="548700" cy="393600"/>
          </a:xfrm>
          <a:prstGeom prst="rect">
            <a:avLst/>
          </a:prstGeom>
        </p:spPr>
        <p:txBody>
          <a:bodyPr spcFirstLastPara="1" wrap="square" lIns="68479" tIns="68479" rIns="68479" bIns="68479" anchor="ctr" anchorCtr="0">
            <a:noAutofit/>
          </a:bodyPr>
          <a:lstStyle>
            <a:lvl1pPr lvl="0" algn="ctr" rtl="0">
              <a:buNone/>
              <a:defRPr>
                <a:solidFill>
                  <a:srgbClr val="999999"/>
                </a:solidFill>
              </a:defRPr>
            </a:lvl1pPr>
            <a:lvl2pPr lvl="1" algn="ctr" rtl="0">
              <a:buNone/>
              <a:defRPr>
                <a:solidFill>
                  <a:srgbClr val="999999"/>
                </a:solidFill>
              </a:defRPr>
            </a:lvl2pPr>
            <a:lvl3pPr lvl="2" algn="ctr" rtl="0">
              <a:buNone/>
              <a:defRPr>
                <a:solidFill>
                  <a:srgbClr val="999999"/>
                </a:solidFill>
              </a:defRPr>
            </a:lvl3pPr>
            <a:lvl4pPr lvl="3" algn="ctr" rtl="0">
              <a:buNone/>
              <a:defRPr>
                <a:solidFill>
                  <a:srgbClr val="999999"/>
                </a:solidFill>
              </a:defRPr>
            </a:lvl4pPr>
            <a:lvl5pPr lvl="4" algn="ctr" rtl="0">
              <a:buNone/>
              <a:defRPr>
                <a:solidFill>
                  <a:srgbClr val="999999"/>
                </a:solidFill>
              </a:defRPr>
            </a:lvl5pPr>
            <a:lvl6pPr lvl="5" algn="ctr" rtl="0">
              <a:buNone/>
              <a:defRPr>
                <a:solidFill>
                  <a:srgbClr val="999999"/>
                </a:solidFill>
              </a:defRPr>
            </a:lvl6pPr>
            <a:lvl7pPr lvl="6" algn="ctr" rtl="0">
              <a:buNone/>
              <a:defRPr>
                <a:solidFill>
                  <a:srgbClr val="999999"/>
                </a:solidFill>
              </a:defRPr>
            </a:lvl7pPr>
            <a:lvl8pPr lvl="7" algn="ctr" rtl="0">
              <a:buNone/>
              <a:defRPr>
                <a:solidFill>
                  <a:srgbClr val="999999"/>
                </a:solidFill>
              </a:defRPr>
            </a:lvl8pPr>
            <a:lvl9pPr lvl="8" algn="ctr" rtl="0">
              <a:buNone/>
              <a:defRPr>
                <a:solidFill>
                  <a:srgbClr val="999999"/>
                </a:solidFill>
              </a:defRPr>
            </a:lvl9p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3892097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80617" y="4673651"/>
            <a:ext cx="548700" cy="393600"/>
          </a:xfrm>
          <a:prstGeom prst="rect">
            <a:avLst/>
          </a:prstGeom>
        </p:spPr>
        <p:txBody>
          <a:bodyPr spcFirstLastPara="1" wrap="square" lIns="68479" tIns="68479" rIns="68479" bIns="68479"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8504FCD-AA76-409F-84F8-B13164B4A2D0}" type="slidenum">
              <a:rPr lang="en-US" smtClean="0"/>
              <a:pPr/>
              <a:t>‹#›</a:t>
            </a:fld>
            <a:endParaRPr lang="en-US" dirty="0"/>
          </a:p>
        </p:txBody>
      </p:sp>
      <p:pic>
        <p:nvPicPr>
          <p:cNvPr id="55" name="Shape 55" descr="paint_transparent1.png"/>
          <p:cNvPicPr preferRelativeResize="0"/>
          <p:nvPr/>
        </p:nvPicPr>
        <p:blipFill rotWithShape="1">
          <a:blip r:embed="rId3">
            <a:alphaModFix/>
          </a:blip>
          <a:srcRect l="27161"/>
          <a:stretch/>
        </p:blipFill>
        <p:spPr>
          <a:xfrm>
            <a:off x="0" y="0"/>
            <a:ext cx="6660552" cy="5143500"/>
          </a:xfrm>
          <a:prstGeom prst="rect">
            <a:avLst/>
          </a:prstGeom>
          <a:noFill/>
          <a:ln>
            <a:noFill/>
          </a:ln>
        </p:spPr>
      </p:pic>
    </p:spTree>
    <p:extLst>
      <p:ext uri="{BB962C8B-B14F-4D97-AF65-F5344CB8AC3E}">
        <p14:creationId xmlns:p14="http://schemas.microsoft.com/office/powerpoint/2010/main" val="2747017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33"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5"/>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4039"/>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lIns="68490" tIns="34246" rIns="68490" bIns="34246"/>
          <a:lstStyle>
            <a:lvl1pPr>
              <a:defRPr/>
            </a:lvl1pPr>
          </a:lstStyle>
          <a:p>
            <a:pPr defTabSz="684951"/>
            <a:endParaRPr lang="en-US" altLang="en-US" sz="1400">
              <a:solidFill>
                <a:srgbClr val="000000"/>
              </a:solidFill>
            </a:endParaRPr>
          </a:p>
        </p:txBody>
      </p:sp>
      <p:sp>
        <p:nvSpPr>
          <p:cNvPr id="7" name="Footer Placeholder 6"/>
          <p:cNvSpPr>
            <a:spLocks noGrp="1"/>
          </p:cNvSpPr>
          <p:nvPr>
            <p:ph type="ftr" sz="quarter" idx="11"/>
          </p:nvPr>
        </p:nvSpPr>
        <p:spPr/>
        <p:txBody>
          <a:bodyPr lIns="68490" tIns="34246" rIns="68490" bIns="34246"/>
          <a:lstStyle>
            <a:lvl1pPr>
              <a:defRPr/>
            </a:lvl1pPr>
          </a:lstStyle>
          <a:p>
            <a:pPr defTabSz="684951"/>
            <a:endParaRPr lang="en-US" altLang="en-US" sz="1400">
              <a:solidFill>
                <a:srgbClr val="000000"/>
              </a:solidFill>
            </a:endParaRPr>
          </a:p>
        </p:txBody>
      </p:sp>
      <p:sp>
        <p:nvSpPr>
          <p:cNvPr id="8" name="Slide Number Placeholder 7"/>
          <p:cNvSpPr>
            <a:spLocks noGrp="1"/>
          </p:cNvSpPr>
          <p:nvPr>
            <p:ph type="sldNum" sz="quarter" idx="12"/>
          </p:nvPr>
        </p:nvSpPr>
        <p:spPr/>
        <p:txBody>
          <a:bodyPr/>
          <a:lstStyle>
            <a:lvl1pPr>
              <a:defRPr/>
            </a:lvl1pPr>
          </a:lstStyle>
          <a:p>
            <a:fld id="{E3841825-929C-494F-A767-07C24876E0F7}" type="slidenum">
              <a:rPr lang="en-US" altLang="en-US"/>
              <a:pPr/>
              <a:t>‹#›</a:t>
            </a:fld>
            <a:endParaRPr lang="en-US" altLang="en-US"/>
          </a:p>
        </p:txBody>
      </p:sp>
    </p:spTree>
    <p:extLst>
      <p:ext uri="{BB962C8B-B14F-4D97-AF65-F5344CB8AC3E}">
        <p14:creationId xmlns:p14="http://schemas.microsoft.com/office/powerpoint/2010/main" val="21438413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9C723C-A582-4B79-9967-BA324F6B0378}"/>
              </a:ext>
            </a:extLst>
          </p:cNvPr>
          <p:cNvSpPr>
            <a:spLocks noGrp="1"/>
          </p:cNvSpPr>
          <p:nvPr>
            <p:ph type="ctrTitle"/>
          </p:nvPr>
        </p:nvSpPr>
        <p:spPr>
          <a:xfrm>
            <a:off x="1143033"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0EEA23C0-CEC4-44E6-9B92-D76D8EB46072}"/>
              </a:ext>
            </a:extLst>
          </p:cNvPr>
          <p:cNvSpPr>
            <a:spLocks noGrp="1"/>
          </p:cNvSpPr>
          <p:nvPr>
            <p:ph type="subTitle" idx="1"/>
          </p:nvPr>
        </p:nvSpPr>
        <p:spPr>
          <a:xfrm>
            <a:off x="1143033" y="2701528"/>
            <a:ext cx="6858000" cy="1241822"/>
          </a:xfrm>
        </p:spPr>
        <p:txBody>
          <a:bodyPr/>
          <a:lstStyle>
            <a:lvl1pPr marL="0" indent="0" algn="ctr">
              <a:buNone/>
              <a:defRPr sz="1800"/>
            </a:lvl1pPr>
            <a:lvl2pPr marL="342451" indent="0" algn="ctr">
              <a:buNone/>
              <a:defRPr sz="1500"/>
            </a:lvl2pPr>
            <a:lvl3pPr marL="684951" indent="0" algn="ctr">
              <a:buNone/>
              <a:defRPr sz="1400"/>
            </a:lvl3pPr>
            <a:lvl4pPr marL="1027420" indent="0" algn="ctr">
              <a:buNone/>
              <a:defRPr sz="1200"/>
            </a:lvl4pPr>
            <a:lvl5pPr marL="1369902" indent="0" algn="ctr">
              <a:buNone/>
              <a:defRPr sz="1200"/>
            </a:lvl5pPr>
            <a:lvl6pPr marL="1712355" indent="0" algn="ctr">
              <a:buNone/>
              <a:defRPr sz="1200"/>
            </a:lvl6pPr>
            <a:lvl7pPr marL="2054846" indent="0" algn="ctr">
              <a:buNone/>
              <a:defRPr sz="1200"/>
            </a:lvl7pPr>
            <a:lvl8pPr marL="2397320" indent="0" algn="ctr">
              <a:buNone/>
              <a:defRPr sz="1200"/>
            </a:lvl8pPr>
            <a:lvl9pPr marL="2739803"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75B550C-821F-4AD4-8403-4DE776771100}"/>
              </a:ext>
            </a:extLst>
          </p:cNvPr>
          <p:cNvSpPr>
            <a:spLocks noGrp="1"/>
          </p:cNvSpPr>
          <p:nvPr>
            <p:ph type="dt" sz="half" idx="10"/>
          </p:nvPr>
        </p:nvSpPr>
        <p:spPr/>
        <p:txBody>
          <a:bodyPr lIns="68490" tIns="34246" rIns="68490" bIns="34246"/>
          <a:lstStyle/>
          <a:p>
            <a:pPr defTabSz="684951"/>
            <a:fld id="{C7C13A08-8A04-4CF9-9370-C7D73858924D}" type="datetimeFigureOut">
              <a:rPr lang="en-US" sz="1400" smtClean="0">
                <a:solidFill>
                  <a:srgbClr val="000000"/>
                </a:solidFill>
              </a:rPr>
              <a:pPr defTabSz="684951"/>
              <a:t>5/16/2018</a:t>
            </a:fld>
            <a:endParaRPr lang="en-US" sz="1400" dirty="0">
              <a:solidFill>
                <a:srgbClr val="000000"/>
              </a:solidFill>
            </a:endParaRPr>
          </a:p>
        </p:txBody>
      </p:sp>
      <p:sp>
        <p:nvSpPr>
          <p:cNvPr id="5" name="Footer Placeholder 4">
            <a:extLst>
              <a:ext uri="{FF2B5EF4-FFF2-40B4-BE49-F238E27FC236}">
                <a16:creationId xmlns:a16="http://schemas.microsoft.com/office/drawing/2014/main" xmlns="" id="{17B0AABF-2B7C-418B-8533-C9DFFE27AE35}"/>
              </a:ext>
            </a:extLst>
          </p:cNvPr>
          <p:cNvSpPr>
            <a:spLocks noGrp="1"/>
          </p:cNvSpPr>
          <p:nvPr>
            <p:ph type="ftr" sz="quarter" idx="11"/>
          </p:nvPr>
        </p:nvSpPr>
        <p:spPr/>
        <p:txBody>
          <a:bodyPr lIns="68490" tIns="34246" rIns="68490" bIns="34246"/>
          <a:lstStyle/>
          <a:p>
            <a:pPr defTabSz="684951"/>
            <a:endParaRPr lang="en-US" sz="1400" dirty="0">
              <a:solidFill>
                <a:srgbClr val="000000"/>
              </a:solidFill>
            </a:endParaRPr>
          </a:p>
        </p:txBody>
      </p:sp>
      <p:sp>
        <p:nvSpPr>
          <p:cNvPr id="6" name="Slide Number Placeholder 5">
            <a:extLst>
              <a:ext uri="{FF2B5EF4-FFF2-40B4-BE49-F238E27FC236}">
                <a16:creationId xmlns:a16="http://schemas.microsoft.com/office/drawing/2014/main" xmlns="" id="{8901BF0F-C4C9-4EE5-980C-87424797C652}"/>
              </a:ext>
            </a:extLst>
          </p:cNvPr>
          <p:cNvSpPr>
            <a:spLocks noGrp="1"/>
          </p:cNvSpPr>
          <p:nvPr>
            <p:ph type="sldNum" sz="quarter" idx="12"/>
          </p:nvPr>
        </p:nvSpPr>
        <p:spPr/>
        <p:txBody>
          <a:body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1782511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6C0C11-8E85-4E19-B067-498B67EED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D88110-6005-4318-B403-E0EB1B9B94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95E608-847E-4E4C-8439-629C3662C8D9}"/>
              </a:ext>
            </a:extLst>
          </p:cNvPr>
          <p:cNvSpPr>
            <a:spLocks noGrp="1"/>
          </p:cNvSpPr>
          <p:nvPr>
            <p:ph type="dt" sz="half" idx="10"/>
          </p:nvPr>
        </p:nvSpPr>
        <p:spPr/>
        <p:txBody>
          <a:bodyPr lIns="68490" tIns="34246" rIns="68490" bIns="34246"/>
          <a:lstStyle/>
          <a:p>
            <a:pPr defTabSz="684951"/>
            <a:fld id="{C7C13A08-8A04-4CF9-9370-C7D73858924D}" type="datetimeFigureOut">
              <a:rPr lang="en-US" sz="1400" smtClean="0">
                <a:solidFill>
                  <a:srgbClr val="000000"/>
                </a:solidFill>
              </a:rPr>
              <a:pPr defTabSz="684951"/>
              <a:t>5/16/2018</a:t>
            </a:fld>
            <a:endParaRPr lang="en-US" sz="1400" dirty="0">
              <a:solidFill>
                <a:srgbClr val="000000"/>
              </a:solidFill>
            </a:endParaRPr>
          </a:p>
        </p:txBody>
      </p:sp>
      <p:sp>
        <p:nvSpPr>
          <p:cNvPr id="5" name="Footer Placeholder 4">
            <a:extLst>
              <a:ext uri="{FF2B5EF4-FFF2-40B4-BE49-F238E27FC236}">
                <a16:creationId xmlns:a16="http://schemas.microsoft.com/office/drawing/2014/main" xmlns="" id="{656D8353-55B0-4175-ABAB-BF800A045E45}"/>
              </a:ext>
            </a:extLst>
          </p:cNvPr>
          <p:cNvSpPr>
            <a:spLocks noGrp="1"/>
          </p:cNvSpPr>
          <p:nvPr>
            <p:ph type="ftr" sz="quarter" idx="11"/>
          </p:nvPr>
        </p:nvSpPr>
        <p:spPr/>
        <p:txBody>
          <a:bodyPr lIns="68490" tIns="34246" rIns="68490" bIns="34246"/>
          <a:lstStyle/>
          <a:p>
            <a:pPr defTabSz="684951"/>
            <a:endParaRPr lang="en-US" sz="1400" dirty="0">
              <a:solidFill>
                <a:srgbClr val="000000"/>
              </a:solidFill>
            </a:endParaRPr>
          </a:p>
        </p:txBody>
      </p:sp>
      <p:sp>
        <p:nvSpPr>
          <p:cNvPr id="6" name="Slide Number Placeholder 5">
            <a:extLst>
              <a:ext uri="{FF2B5EF4-FFF2-40B4-BE49-F238E27FC236}">
                <a16:creationId xmlns:a16="http://schemas.microsoft.com/office/drawing/2014/main" xmlns="" id="{AEB482D7-8091-4C5F-9C44-68B4A1965F8F}"/>
              </a:ext>
            </a:extLst>
          </p:cNvPr>
          <p:cNvSpPr>
            <a:spLocks noGrp="1"/>
          </p:cNvSpPr>
          <p:nvPr>
            <p:ph type="sldNum" sz="quarter" idx="12"/>
          </p:nvPr>
        </p:nvSpPr>
        <p:spPr/>
        <p:txBody>
          <a:body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30817218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78DCA8-3A24-475A-949E-88AE949F9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62475A-1A1F-4515-BF38-8A32E459A60F}"/>
              </a:ext>
            </a:extLst>
          </p:cNvPr>
          <p:cNvSpPr>
            <a:spLocks noGrp="1"/>
          </p:cNvSpPr>
          <p:nvPr>
            <p:ph sz="half" idx="1"/>
          </p:nvPr>
        </p:nvSpPr>
        <p:spPr>
          <a:xfrm>
            <a:off x="628682"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986A9FE-5710-45A0-AE99-FB7B1049BD4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5DE4D96-ACED-4DF2-B30F-B17F651EC72A}"/>
              </a:ext>
            </a:extLst>
          </p:cNvPr>
          <p:cNvSpPr>
            <a:spLocks noGrp="1"/>
          </p:cNvSpPr>
          <p:nvPr>
            <p:ph type="dt" sz="half" idx="10"/>
          </p:nvPr>
        </p:nvSpPr>
        <p:spPr/>
        <p:txBody>
          <a:bodyPr lIns="68490" tIns="34246" rIns="68490" bIns="34246"/>
          <a:lstStyle/>
          <a:p>
            <a:pPr defTabSz="684951"/>
            <a:fld id="{C7C13A08-8A04-4CF9-9370-C7D73858924D}" type="datetimeFigureOut">
              <a:rPr lang="en-US" sz="1400" smtClean="0">
                <a:solidFill>
                  <a:srgbClr val="000000"/>
                </a:solidFill>
              </a:rPr>
              <a:pPr defTabSz="684951"/>
              <a:t>5/16/2018</a:t>
            </a:fld>
            <a:endParaRPr lang="en-US" sz="1400" dirty="0">
              <a:solidFill>
                <a:srgbClr val="000000"/>
              </a:solidFill>
            </a:endParaRPr>
          </a:p>
        </p:txBody>
      </p:sp>
      <p:sp>
        <p:nvSpPr>
          <p:cNvPr id="6" name="Footer Placeholder 5">
            <a:extLst>
              <a:ext uri="{FF2B5EF4-FFF2-40B4-BE49-F238E27FC236}">
                <a16:creationId xmlns:a16="http://schemas.microsoft.com/office/drawing/2014/main" xmlns="" id="{A174F6D0-3206-4928-A742-AA19EA49A417}"/>
              </a:ext>
            </a:extLst>
          </p:cNvPr>
          <p:cNvSpPr>
            <a:spLocks noGrp="1"/>
          </p:cNvSpPr>
          <p:nvPr>
            <p:ph type="ftr" sz="quarter" idx="11"/>
          </p:nvPr>
        </p:nvSpPr>
        <p:spPr/>
        <p:txBody>
          <a:bodyPr lIns="68490" tIns="34246" rIns="68490" bIns="34246"/>
          <a:lstStyle/>
          <a:p>
            <a:pPr defTabSz="684951"/>
            <a:endParaRPr lang="en-US" sz="1400" dirty="0">
              <a:solidFill>
                <a:srgbClr val="000000"/>
              </a:solidFill>
            </a:endParaRPr>
          </a:p>
        </p:txBody>
      </p:sp>
      <p:sp>
        <p:nvSpPr>
          <p:cNvPr id="7" name="Slide Number Placeholder 6">
            <a:extLst>
              <a:ext uri="{FF2B5EF4-FFF2-40B4-BE49-F238E27FC236}">
                <a16:creationId xmlns:a16="http://schemas.microsoft.com/office/drawing/2014/main" xmlns="" id="{3BDAB9F4-A315-4C53-AC1A-88FE1D524860}"/>
              </a:ext>
            </a:extLst>
          </p:cNvPr>
          <p:cNvSpPr>
            <a:spLocks noGrp="1"/>
          </p:cNvSpPr>
          <p:nvPr>
            <p:ph type="sldNum" sz="quarter" idx="12"/>
          </p:nvPr>
        </p:nvSpPr>
        <p:spPr/>
        <p:txBody>
          <a:body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3466907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1" y="3600475"/>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301" y="459581"/>
            <a:ext cx="5486400" cy="3086100"/>
          </a:xfrm>
        </p:spPr>
        <p:txBody>
          <a:bodyPr/>
          <a:lstStyle>
            <a:lvl1pPr marL="0" indent="0">
              <a:buNone/>
              <a:defRPr sz="2400"/>
            </a:lvl1pPr>
            <a:lvl2pPr marL="340791" indent="0">
              <a:buNone/>
              <a:defRPr sz="2100"/>
            </a:lvl2pPr>
            <a:lvl3pPr marL="681751" indent="0">
              <a:buNone/>
              <a:defRPr sz="1800"/>
            </a:lvl3pPr>
            <a:lvl4pPr marL="1022650" indent="0">
              <a:buNone/>
              <a:defRPr sz="1500"/>
            </a:lvl4pPr>
            <a:lvl5pPr marL="1363498" indent="0">
              <a:buNone/>
              <a:defRPr sz="1500"/>
            </a:lvl5pPr>
            <a:lvl6pPr marL="1704438" indent="0">
              <a:buNone/>
              <a:defRPr sz="1500"/>
            </a:lvl6pPr>
            <a:lvl7pPr marL="2045249" indent="0">
              <a:buNone/>
              <a:defRPr sz="1500"/>
            </a:lvl7pPr>
            <a:lvl8pPr marL="2386082" indent="0">
              <a:buNone/>
              <a:defRPr sz="1500"/>
            </a:lvl8pPr>
            <a:lvl9pPr marL="2726914" indent="0">
              <a:buNone/>
              <a:defRPr sz="1500"/>
            </a:lvl9pPr>
          </a:lstStyle>
          <a:p>
            <a:endParaRPr lang="en-US"/>
          </a:p>
        </p:txBody>
      </p:sp>
      <p:sp>
        <p:nvSpPr>
          <p:cNvPr id="4" name="Text Placeholder 3"/>
          <p:cNvSpPr>
            <a:spLocks noGrp="1"/>
          </p:cNvSpPr>
          <p:nvPr>
            <p:ph type="body" sz="half" idx="2"/>
          </p:nvPr>
        </p:nvSpPr>
        <p:spPr>
          <a:xfrm>
            <a:off x="1792301" y="4025721"/>
            <a:ext cx="5486400" cy="603647"/>
          </a:xfrm>
        </p:spPr>
        <p:txBody>
          <a:bodyPr/>
          <a:lstStyle>
            <a:lvl1pPr marL="0" indent="0">
              <a:buNone/>
              <a:defRPr sz="1100"/>
            </a:lvl1pPr>
            <a:lvl2pPr marL="340791" indent="0">
              <a:buNone/>
              <a:defRPr sz="900"/>
            </a:lvl2pPr>
            <a:lvl3pPr marL="681751" indent="0">
              <a:buNone/>
              <a:defRPr sz="800"/>
            </a:lvl3pPr>
            <a:lvl4pPr marL="1022650" indent="0">
              <a:buNone/>
              <a:defRPr sz="700"/>
            </a:lvl4pPr>
            <a:lvl5pPr marL="1363498" indent="0">
              <a:buNone/>
              <a:defRPr sz="700"/>
            </a:lvl5pPr>
            <a:lvl6pPr marL="1704438" indent="0">
              <a:buNone/>
              <a:defRPr sz="700"/>
            </a:lvl6pPr>
            <a:lvl7pPr marL="2045249" indent="0">
              <a:buNone/>
              <a:defRPr sz="700"/>
            </a:lvl7pPr>
            <a:lvl8pPr marL="2386082" indent="0">
              <a:buNone/>
              <a:defRPr sz="700"/>
            </a:lvl8pPr>
            <a:lvl9pPr marL="2726914"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DF0D2-95EF-49CA-8B65-A7B428C6F78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0CD94F-AAE3-4704-9627-07AA15BD38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936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53"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153" y="2701528"/>
            <a:ext cx="6858000" cy="1241822"/>
          </a:xfrm>
        </p:spPr>
        <p:txBody>
          <a:bodyPr/>
          <a:lstStyle>
            <a:lvl1pPr marL="0" indent="0" algn="ctr">
              <a:buNone/>
              <a:defRPr sz="1800"/>
            </a:lvl1pPr>
            <a:lvl2pPr marL="342526" indent="0" algn="ctr">
              <a:buNone/>
              <a:defRPr sz="1500"/>
            </a:lvl2pPr>
            <a:lvl3pPr marL="685093" indent="0" algn="ctr">
              <a:buNone/>
              <a:defRPr sz="1400"/>
            </a:lvl3pPr>
            <a:lvl4pPr marL="1027635" indent="0" algn="ctr">
              <a:buNone/>
              <a:defRPr sz="1200"/>
            </a:lvl4pPr>
            <a:lvl5pPr marL="1370187" indent="0" algn="ctr">
              <a:buNone/>
              <a:defRPr sz="1200"/>
            </a:lvl5pPr>
            <a:lvl6pPr marL="1712715" indent="0" algn="ctr">
              <a:buNone/>
              <a:defRPr sz="1200"/>
            </a:lvl6pPr>
            <a:lvl7pPr marL="2055276" indent="0" algn="ctr">
              <a:buNone/>
              <a:defRPr sz="1200"/>
            </a:lvl7pPr>
            <a:lvl8pPr marL="2397820" indent="0" algn="ctr">
              <a:buNone/>
              <a:defRPr sz="1200"/>
            </a:lvl8pPr>
            <a:lvl9pPr marL="274037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41296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9094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8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402"/>
            <a:ext cx="7886700" cy="1125140"/>
          </a:xfrm>
        </p:spPr>
        <p:txBody>
          <a:bodyPr/>
          <a:lstStyle>
            <a:lvl1pPr marL="0" indent="0">
              <a:buNone/>
              <a:defRPr sz="1800">
                <a:solidFill>
                  <a:schemeClr val="tx1">
                    <a:tint val="75000"/>
                  </a:schemeClr>
                </a:solidFill>
              </a:defRPr>
            </a:lvl1pPr>
            <a:lvl2pPr marL="342526" indent="0">
              <a:buNone/>
              <a:defRPr sz="1500">
                <a:solidFill>
                  <a:schemeClr val="tx1">
                    <a:tint val="75000"/>
                  </a:schemeClr>
                </a:solidFill>
              </a:defRPr>
            </a:lvl2pPr>
            <a:lvl3pPr marL="685093" indent="0">
              <a:buNone/>
              <a:defRPr sz="1400">
                <a:solidFill>
                  <a:schemeClr val="tx1">
                    <a:tint val="75000"/>
                  </a:schemeClr>
                </a:solidFill>
              </a:defRPr>
            </a:lvl3pPr>
            <a:lvl4pPr marL="1027635" indent="0">
              <a:buNone/>
              <a:defRPr sz="1200">
                <a:solidFill>
                  <a:schemeClr val="tx1">
                    <a:tint val="75000"/>
                  </a:schemeClr>
                </a:solidFill>
              </a:defRPr>
            </a:lvl4pPr>
            <a:lvl5pPr marL="1370187" indent="0">
              <a:buNone/>
              <a:defRPr sz="1200">
                <a:solidFill>
                  <a:schemeClr val="tx1">
                    <a:tint val="75000"/>
                  </a:schemeClr>
                </a:solidFill>
              </a:defRPr>
            </a:lvl5pPr>
            <a:lvl6pPr marL="1712715" indent="0">
              <a:buNone/>
              <a:defRPr sz="1200">
                <a:solidFill>
                  <a:schemeClr val="tx1">
                    <a:tint val="75000"/>
                  </a:schemeClr>
                </a:solidFill>
              </a:defRPr>
            </a:lvl6pPr>
            <a:lvl7pPr marL="2055276" indent="0">
              <a:buNone/>
              <a:defRPr sz="1200">
                <a:solidFill>
                  <a:schemeClr val="tx1">
                    <a:tint val="75000"/>
                  </a:schemeClr>
                </a:solidFill>
              </a:defRPr>
            </a:lvl7pPr>
            <a:lvl8pPr marL="2397820" indent="0">
              <a:buNone/>
              <a:defRPr sz="1200">
                <a:solidFill>
                  <a:schemeClr val="tx1">
                    <a:tint val="75000"/>
                  </a:schemeClr>
                </a:solidFill>
              </a:defRPr>
            </a:lvl8pPr>
            <a:lvl9pPr marL="274037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48589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96961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93" y="1260872"/>
            <a:ext cx="3868340" cy="617934"/>
          </a:xfrm>
        </p:spPr>
        <p:txBody>
          <a:bodyPr anchor="b"/>
          <a:lstStyle>
            <a:lvl1pPr marL="0" indent="0">
              <a:buNone/>
              <a:defRPr sz="1800" b="1"/>
            </a:lvl1pPr>
            <a:lvl2pPr marL="342526" indent="0">
              <a:buNone/>
              <a:defRPr sz="1500" b="1"/>
            </a:lvl2pPr>
            <a:lvl3pPr marL="685093" indent="0">
              <a:buNone/>
              <a:defRPr sz="1400" b="1"/>
            </a:lvl3pPr>
            <a:lvl4pPr marL="1027635" indent="0">
              <a:buNone/>
              <a:defRPr sz="1200" b="1"/>
            </a:lvl4pPr>
            <a:lvl5pPr marL="1370187" indent="0">
              <a:buNone/>
              <a:defRPr sz="1200" b="1"/>
            </a:lvl5pPr>
            <a:lvl6pPr marL="1712715" indent="0">
              <a:buNone/>
              <a:defRPr sz="1200" b="1"/>
            </a:lvl6pPr>
            <a:lvl7pPr marL="2055276" indent="0">
              <a:buNone/>
              <a:defRPr sz="1200" b="1"/>
            </a:lvl7pPr>
            <a:lvl8pPr marL="2397820" indent="0">
              <a:buNone/>
              <a:defRPr sz="1200" b="1"/>
            </a:lvl8pPr>
            <a:lvl9pPr marL="274037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9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526" indent="0">
              <a:buNone/>
              <a:defRPr sz="1500" b="1"/>
            </a:lvl2pPr>
            <a:lvl3pPr marL="685093" indent="0">
              <a:buNone/>
              <a:defRPr sz="1400" b="1"/>
            </a:lvl3pPr>
            <a:lvl4pPr marL="1027635" indent="0">
              <a:buNone/>
              <a:defRPr sz="1200" b="1"/>
            </a:lvl4pPr>
            <a:lvl5pPr marL="1370187" indent="0">
              <a:buNone/>
              <a:defRPr sz="1200" b="1"/>
            </a:lvl5pPr>
            <a:lvl6pPr marL="1712715" indent="0">
              <a:buNone/>
              <a:defRPr sz="1200" b="1"/>
            </a:lvl6pPr>
            <a:lvl7pPr marL="2055276" indent="0">
              <a:buNone/>
              <a:defRPr sz="1200" b="1"/>
            </a:lvl7pPr>
            <a:lvl8pPr marL="2397820" indent="0">
              <a:buNone/>
              <a:defRPr sz="1200" b="1"/>
            </a:lvl8pPr>
            <a:lvl9pPr marL="274037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47355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66326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4073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93"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5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93" y="1543052"/>
            <a:ext cx="2949178" cy="2858691"/>
          </a:xfrm>
        </p:spPr>
        <p:txBody>
          <a:bodyPr/>
          <a:lstStyle>
            <a:lvl1pPr marL="0" indent="0">
              <a:buNone/>
              <a:defRPr sz="1200"/>
            </a:lvl1pPr>
            <a:lvl2pPr marL="342526" indent="0">
              <a:buNone/>
              <a:defRPr sz="1100"/>
            </a:lvl2pPr>
            <a:lvl3pPr marL="685093" indent="0">
              <a:buNone/>
              <a:defRPr sz="900"/>
            </a:lvl3pPr>
            <a:lvl4pPr marL="1027635" indent="0">
              <a:buNone/>
              <a:defRPr sz="800"/>
            </a:lvl4pPr>
            <a:lvl5pPr marL="1370187" indent="0">
              <a:buNone/>
              <a:defRPr sz="800"/>
            </a:lvl5pPr>
            <a:lvl6pPr marL="1712715" indent="0">
              <a:buNone/>
              <a:defRPr sz="800"/>
            </a:lvl6pPr>
            <a:lvl7pPr marL="2055276" indent="0">
              <a:buNone/>
              <a:defRPr sz="800"/>
            </a:lvl7pPr>
            <a:lvl8pPr marL="2397820" indent="0">
              <a:buNone/>
              <a:defRPr sz="800"/>
            </a:lvl8pPr>
            <a:lvl9pPr marL="274037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0168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93"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50"/>
            <a:ext cx="4629150" cy="3655219"/>
          </a:xfrm>
        </p:spPr>
        <p:txBody>
          <a:bodyPr/>
          <a:lstStyle>
            <a:lvl1pPr marL="0" indent="0">
              <a:buNone/>
              <a:defRPr sz="2400"/>
            </a:lvl1pPr>
            <a:lvl2pPr marL="342526" indent="0">
              <a:buNone/>
              <a:defRPr sz="2100"/>
            </a:lvl2pPr>
            <a:lvl3pPr marL="685093" indent="0">
              <a:buNone/>
              <a:defRPr sz="1800"/>
            </a:lvl3pPr>
            <a:lvl4pPr marL="1027635" indent="0">
              <a:buNone/>
              <a:defRPr sz="1500"/>
            </a:lvl4pPr>
            <a:lvl5pPr marL="1370187" indent="0">
              <a:buNone/>
              <a:defRPr sz="1500"/>
            </a:lvl5pPr>
            <a:lvl6pPr marL="1712715" indent="0">
              <a:buNone/>
              <a:defRPr sz="1500"/>
            </a:lvl6pPr>
            <a:lvl7pPr marL="2055276" indent="0">
              <a:buNone/>
              <a:defRPr sz="1500"/>
            </a:lvl7pPr>
            <a:lvl8pPr marL="2397820" indent="0">
              <a:buNone/>
              <a:defRPr sz="1500"/>
            </a:lvl8pPr>
            <a:lvl9pPr marL="2740373" indent="0">
              <a:buNone/>
              <a:defRPr sz="1500"/>
            </a:lvl9pPr>
          </a:lstStyle>
          <a:p>
            <a:endParaRPr lang="en-US" dirty="0"/>
          </a:p>
        </p:txBody>
      </p:sp>
      <p:sp>
        <p:nvSpPr>
          <p:cNvPr id="4" name="Text Placeholder 3"/>
          <p:cNvSpPr>
            <a:spLocks noGrp="1"/>
          </p:cNvSpPr>
          <p:nvPr>
            <p:ph type="body" sz="half" idx="2"/>
          </p:nvPr>
        </p:nvSpPr>
        <p:spPr>
          <a:xfrm>
            <a:off x="629993" y="1543052"/>
            <a:ext cx="2949178" cy="2858691"/>
          </a:xfrm>
        </p:spPr>
        <p:txBody>
          <a:bodyPr/>
          <a:lstStyle>
            <a:lvl1pPr marL="0" indent="0">
              <a:buNone/>
              <a:defRPr sz="1200"/>
            </a:lvl1pPr>
            <a:lvl2pPr marL="342526" indent="0">
              <a:buNone/>
              <a:defRPr sz="1100"/>
            </a:lvl2pPr>
            <a:lvl3pPr marL="685093" indent="0">
              <a:buNone/>
              <a:defRPr sz="900"/>
            </a:lvl3pPr>
            <a:lvl4pPr marL="1027635" indent="0">
              <a:buNone/>
              <a:defRPr sz="800"/>
            </a:lvl4pPr>
            <a:lvl5pPr marL="1370187" indent="0">
              <a:buNone/>
              <a:defRPr sz="800"/>
            </a:lvl5pPr>
            <a:lvl6pPr marL="1712715" indent="0">
              <a:buNone/>
              <a:defRPr sz="800"/>
            </a:lvl6pPr>
            <a:lvl7pPr marL="2055276" indent="0">
              <a:buNone/>
              <a:defRPr sz="800"/>
            </a:lvl7pPr>
            <a:lvl8pPr marL="2397820" indent="0">
              <a:buNone/>
              <a:defRPr sz="800"/>
            </a:lvl8pPr>
            <a:lvl9pPr marL="274037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67606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2227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9.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71" y="205979"/>
            <a:ext cx="8229601" cy="857250"/>
          </a:xfrm>
          <a:prstGeom prst="rect">
            <a:avLst/>
          </a:prstGeom>
        </p:spPr>
        <p:txBody>
          <a:bodyPr vert="horz" lIns="68192" tIns="34192" rIns="68192" bIns="341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71" y="1200155"/>
            <a:ext cx="8229601" cy="3394472"/>
          </a:xfrm>
          <a:prstGeom prst="rect">
            <a:avLst/>
          </a:prstGeom>
        </p:spPr>
        <p:txBody>
          <a:bodyPr vert="horz" lIns="68192" tIns="34192" rIns="68192" bIns="341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91"/>
            <a:ext cx="2133600" cy="273844"/>
          </a:xfrm>
          <a:prstGeom prst="rect">
            <a:avLst/>
          </a:prstGeom>
        </p:spPr>
        <p:txBody>
          <a:bodyPr vert="horz" lIns="68192" tIns="34192" rIns="68192" bIns="34192" rtlCol="0" anchor="ctr"/>
          <a:lstStyle>
            <a:lvl1pPr algn="l">
              <a:defRPr sz="900">
                <a:solidFill>
                  <a:schemeClr val="tx1">
                    <a:tint val="75000"/>
                  </a:schemeClr>
                </a:solidFill>
              </a:defRPr>
            </a:lvl1pPr>
          </a:lstStyle>
          <a:p>
            <a:pPr defTabSz="681751"/>
            <a:fld id="{3D7DF0D2-95EF-49CA-8B65-A7B428C6F78A}" type="datetimeFigureOut">
              <a:rPr lang="en-US" smtClean="0">
                <a:solidFill>
                  <a:prstClr val="black">
                    <a:tint val="75000"/>
                  </a:prstClr>
                </a:solidFill>
              </a:rPr>
              <a:pPr defTabSz="681751"/>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3" y="4767291"/>
            <a:ext cx="2895600" cy="273844"/>
          </a:xfrm>
          <a:prstGeom prst="rect">
            <a:avLst/>
          </a:prstGeom>
        </p:spPr>
        <p:txBody>
          <a:bodyPr vert="horz" lIns="68192" tIns="34192" rIns="68192" bIns="34192" rtlCol="0" anchor="ctr"/>
          <a:lstStyle>
            <a:lvl1pPr algn="ctr">
              <a:defRPr sz="900">
                <a:solidFill>
                  <a:schemeClr val="tx1">
                    <a:tint val="75000"/>
                  </a:schemeClr>
                </a:solidFill>
              </a:defRPr>
            </a:lvl1pPr>
          </a:lstStyle>
          <a:p>
            <a:pPr defTabSz="681751"/>
            <a:endParaRPr lang="en-US">
              <a:solidFill>
                <a:prstClr val="black">
                  <a:tint val="75000"/>
                </a:prstClr>
              </a:solidFill>
            </a:endParaRPr>
          </a:p>
        </p:txBody>
      </p:sp>
      <p:sp>
        <p:nvSpPr>
          <p:cNvPr id="6" name="Slide Number Placeholder 5"/>
          <p:cNvSpPr>
            <a:spLocks noGrp="1"/>
          </p:cNvSpPr>
          <p:nvPr>
            <p:ph type="sldNum" sz="quarter" idx="4"/>
          </p:nvPr>
        </p:nvSpPr>
        <p:spPr>
          <a:xfrm>
            <a:off x="6553202" y="4767291"/>
            <a:ext cx="2133600" cy="273844"/>
          </a:xfrm>
          <a:prstGeom prst="rect">
            <a:avLst/>
          </a:prstGeom>
        </p:spPr>
        <p:txBody>
          <a:bodyPr vert="horz" lIns="68192" tIns="34192" rIns="68192" bIns="34192" rtlCol="0" anchor="ctr"/>
          <a:lstStyle>
            <a:lvl1pPr algn="r">
              <a:defRPr sz="900">
                <a:solidFill>
                  <a:schemeClr val="tx1">
                    <a:tint val="75000"/>
                  </a:schemeClr>
                </a:solidFill>
              </a:defRPr>
            </a:lvl1pPr>
          </a:lstStyle>
          <a:p>
            <a:pPr defTabSz="681751"/>
            <a:fld id="{5B0CD94F-AAE3-4704-9627-07AA15BD38A9}" type="slidenum">
              <a:rPr lang="en-US" smtClean="0">
                <a:solidFill>
                  <a:prstClr val="black">
                    <a:tint val="75000"/>
                  </a:prstClr>
                </a:solidFill>
              </a:rPr>
              <a:pPr defTabSz="681751"/>
              <a:t>‹#›</a:t>
            </a:fld>
            <a:endParaRPr lang="en-US">
              <a:solidFill>
                <a:prstClr val="black">
                  <a:tint val="75000"/>
                </a:prstClr>
              </a:solidFill>
            </a:endParaRPr>
          </a:p>
        </p:txBody>
      </p:sp>
    </p:spTree>
    <p:extLst>
      <p:ext uri="{BB962C8B-B14F-4D97-AF65-F5344CB8AC3E}">
        <p14:creationId xmlns:p14="http://schemas.microsoft.com/office/powerpoint/2010/main" val="3219839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1751" rtl="0" eaLnBrk="1" latinLnBrk="0" hangingPunct="1">
        <a:spcBef>
          <a:spcPct val="0"/>
        </a:spcBef>
        <a:buNone/>
        <a:defRPr sz="3300" kern="1200">
          <a:solidFill>
            <a:schemeClr val="tx1"/>
          </a:solidFill>
          <a:latin typeface="+mj-lt"/>
          <a:ea typeface="+mj-ea"/>
          <a:cs typeface="+mj-cs"/>
        </a:defRPr>
      </a:lvl1pPr>
    </p:titleStyle>
    <p:bodyStyle>
      <a:lvl1pPr marL="255705" indent="-255705" algn="l" defTabSz="6817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3911" indent="-213082" algn="l" defTabSz="681751"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2196" indent="-170478" algn="l" defTabSz="68175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3028" indent="-170478" algn="l" defTabSz="68175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33844" indent="-170478" algn="l" defTabSz="68175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74798" indent="-170478" algn="l" defTabSz="68175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15636" indent="-170478" algn="l" defTabSz="68175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56534" indent="-170478" algn="l" defTabSz="68175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897471" indent="-170478" algn="l" defTabSz="68175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1751" rtl="0" eaLnBrk="1" latinLnBrk="0" hangingPunct="1">
        <a:defRPr sz="1400" kern="1200">
          <a:solidFill>
            <a:schemeClr val="tx1"/>
          </a:solidFill>
          <a:latin typeface="+mn-lt"/>
          <a:ea typeface="+mn-ea"/>
          <a:cs typeface="+mn-cs"/>
        </a:defRPr>
      </a:lvl1pPr>
      <a:lvl2pPr marL="340791" algn="l" defTabSz="681751" rtl="0" eaLnBrk="1" latinLnBrk="0" hangingPunct="1">
        <a:defRPr sz="1400" kern="1200">
          <a:solidFill>
            <a:schemeClr val="tx1"/>
          </a:solidFill>
          <a:latin typeface="+mn-lt"/>
          <a:ea typeface="+mn-ea"/>
          <a:cs typeface="+mn-cs"/>
        </a:defRPr>
      </a:lvl2pPr>
      <a:lvl3pPr marL="681751" algn="l" defTabSz="681751" rtl="0" eaLnBrk="1" latinLnBrk="0" hangingPunct="1">
        <a:defRPr sz="1400" kern="1200">
          <a:solidFill>
            <a:schemeClr val="tx1"/>
          </a:solidFill>
          <a:latin typeface="+mn-lt"/>
          <a:ea typeface="+mn-ea"/>
          <a:cs typeface="+mn-cs"/>
        </a:defRPr>
      </a:lvl3pPr>
      <a:lvl4pPr marL="1022650" algn="l" defTabSz="681751" rtl="0" eaLnBrk="1" latinLnBrk="0" hangingPunct="1">
        <a:defRPr sz="1400" kern="1200">
          <a:solidFill>
            <a:schemeClr val="tx1"/>
          </a:solidFill>
          <a:latin typeface="+mn-lt"/>
          <a:ea typeface="+mn-ea"/>
          <a:cs typeface="+mn-cs"/>
        </a:defRPr>
      </a:lvl4pPr>
      <a:lvl5pPr marL="1363498" algn="l" defTabSz="681751" rtl="0" eaLnBrk="1" latinLnBrk="0" hangingPunct="1">
        <a:defRPr sz="1400" kern="1200">
          <a:solidFill>
            <a:schemeClr val="tx1"/>
          </a:solidFill>
          <a:latin typeface="+mn-lt"/>
          <a:ea typeface="+mn-ea"/>
          <a:cs typeface="+mn-cs"/>
        </a:defRPr>
      </a:lvl5pPr>
      <a:lvl6pPr marL="1704438" algn="l" defTabSz="681751" rtl="0" eaLnBrk="1" latinLnBrk="0" hangingPunct="1">
        <a:defRPr sz="1400" kern="1200">
          <a:solidFill>
            <a:schemeClr val="tx1"/>
          </a:solidFill>
          <a:latin typeface="+mn-lt"/>
          <a:ea typeface="+mn-ea"/>
          <a:cs typeface="+mn-cs"/>
        </a:defRPr>
      </a:lvl6pPr>
      <a:lvl7pPr marL="2045249" algn="l" defTabSz="681751" rtl="0" eaLnBrk="1" latinLnBrk="0" hangingPunct="1">
        <a:defRPr sz="1400" kern="1200">
          <a:solidFill>
            <a:schemeClr val="tx1"/>
          </a:solidFill>
          <a:latin typeface="+mn-lt"/>
          <a:ea typeface="+mn-ea"/>
          <a:cs typeface="+mn-cs"/>
        </a:defRPr>
      </a:lvl7pPr>
      <a:lvl8pPr marL="2386082" algn="l" defTabSz="681751" rtl="0" eaLnBrk="1" latinLnBrk="0" hangingPunct="1">
        <a:defRPr sz="1400" kern="1200">
          <a:solidFill>
            <a:schemeClr val="tx1"/>
          </a:solidFill>
          <a:latin typeface="+mn-lt"/>
          <a:ea typeface="+mn-ea"/>
          <a:cs typeface="+mn-cs"/>
        </a:defRPr>
      </a:lvl8pPr>
      <a:lvl9pPr marL="2726914" algn="l" defTabSz="681751"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56"/>
            <a:ext cx="7886700" cy="994172"/>
          </a:xfrm>
          <a:prstGeom prst="rect">
            <a:avLst/>
          </a:prstGeom>
        </p:spPr>
        <p:txBody>
          <a:bodyPr vert="horz" lIns="68366" tIns="34199" rIns="68366" bIns="3419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366" tIns="34199" rIns="68366" bIns="341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366"/>
            <a:ext cx="2057400" cy="273844"/>
          </a:xfrm>
          <a:prstGeom prst="rect">
            <a:avLst/>
          </a:prstGeom>
        </p:spPr>
        <p:txBody>
          <a:bodyPr vert="horz" lIns="68366" tIns="34199" rIns="68366" bIns="34199" rtlCol="0" anchor="ctr"/>
          <a:lstStyle>
            <a:lvl1pPr algn="l">
              <a:defRPr sz="900">
                <a:solidFill>
                  <a:schemeClr val="tx1">
                    <a:tint val="75000"/>
                  </a:schemeClr>
                </a:solidFill>
              </a:defRPr>
            </a:lvl1pPr>
          </a:lstStyle>
          <a:p>
            <a:pPr defTabSz="684694"/>
            <a:fld id="{E09C8FD0-8411-F04A-A3E6-5228CF0AF7B5}" type="datetimeFigureOut">
              <a:rPr lang="en-US" smtClean="0">
                <a:solidFill>
                  <a:prstClr val="black">
                    <a:tint val="75000"/>
                  </a:prstClr>
                </a:solidFill>
              </a:rPr>
              <a:pPr defTabSz="684694"/>
              <a:t>5/16/2018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366"/>
            <a:ext cx="3086100" cy="273844"/>
          </a:xfrm>
          <a:prstGeom prst="rect">
            <a:avLst/>
          </a:prstGeom>
        </p:spPr>
        <p:txBody>
          <a:bodyPr vert="horz" lIns="68366" tIns="34199" rIns="68366" bIns="34199" rtlCol="0" anchor="ctr"/>
          <a:lstStyle>
            <a:lvl1pPr algn="ctr">
              <a:defRPr sz="900">
                <a:solidFill>
                  <a:schemeClr val="tx1">
                    <a:tint val="75000"/>
                  </a:schemeClr>
                </a:solidFill>
              </a:defRPr>
            </a:lvl1pPr>
          </a:lstStyle>
          <a:p>
            <a:pPr defTabSz="684694"/>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366"/>
            <a:ext cx="2057400" cy="273844"/>
          </a:xfrm>
          <a:prstGeom prst="rect">
            <a:avLst/>
          </a:prstGeom>
        </p:spPr>
        <p:txBody>
          <a:bodyPr vert="horz" lIns="68366" tIns="34199" rIns="68366" bIns="34199" rtlCol="0" anchor="ctr"/>
          <a:lstStyle>
            <a:lvl1pPr algn="r">
              <a:defRPr sz="900">
                <a:solidFill>
                  <a:schemeClr val="tx1">
                    <a:tint val="75000"/>
                  </a:schemeClr>
                </a:solidFill>
              </a:defRPr>
            </a:lvl1pPr>
          </a:lstStyle>
          <a:p>
            <a:pPr defTabSz="684694"/>
            <a:fld id="{623FD977-3ECB-084D-B4A3-489392581263}" type="slidenum">
              <a:rPr lang="en-US" smtClean="0">
                <a:solidFill>
                  <a:prstClr val="black">
                    <a:tint val="75000"/>
                  </a:prstClr>
                </a:solidFill>
              </a:rPr>
              <a:pPr defTabSz="684694"/>
              <a:t>‹#›</a:t>
            </a:fld>
            <a:endParaRPr lang="en-US">
              <a:solidFill>
                <a:prstClr val="black">
                  <a:tint val="75000"/>
                </a:prstClr>
              </a:solidFill>
            </a:endParaRPr>
          </a:p>
        </p:txBody>
      </p:sp>
    </p:spTree>
    <p:extLst>
      <p:ext uri="{BB962C8B-B14F-4D97-AF65-F5344CB8AC3E}">
        <p14:creationId xmlns:p14="http://schemas.microsoft.com/office/powerpoint/2010/main" val="33248634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368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929" indent="-170929" algn="l" defTabSz="683682"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2789" indent="-170929" algn="l" defTabSz="683682"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4591" indent="-170929" algn="l" defTabSz="683682"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6430" indent="-170929" algn="l" defTabSz="683682"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38267" indent="-170929" algn="l" defTabSz="683682"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0129" indent="-170929" algn="l" defTabSz="683682"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1942" indent="-170929" algn="l" defTabSz="683682"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3790" indent="-170929" algn="l" defTabSz="683682"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05640" indent="-170929" algn="l" defTabSz="683682"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3682" rtl="0" eaLnBrk="1" latinLnBrk="0" hangingPunct="1">
        <a:defRPr sz="1400" kern="1200">
          <a:solidFill>
            <a:schemeClr val="tx1"/>
          </a:solidFill>
          <a:latin typeface="+mn-lt"/>
          <a:ea typeface="+mn-ea"/>
          <a:cs typeface="+mn-cs"/>
        </a:defRPr>
      </a:lvl1pPr>
      <a:lvl2pPr marL="341828" algn="l" defTabSz="683682" rtl="0" eaLnBrk="1" latinLnBrk="0" hangingPunct="1">
        <a:defRPr sz="1400" kern="1200">
          <a:solidFill>
            <a:schemeClr val="tx1"/>
          </a:solidFill>
          <a:latin typeface="+mn-lt"/>
          <a:ea typeface="+mn-ea"/>
          <a:cs typeface="+mn-cs"/>
        </a:defRPr>
      </a:lvl2pPr>
      <a:lvl3pPr marL="683682" algn="l" defTabSz="683682" rtl="0" eaLnBrk="1" latinLnBrk="0" hangingPunct="1">
        <a:defRPr sz="1400" kern="1200">
          <a:solidFill>
            <a:schemeClr val="tx1"/>
          </a:solidFill>
          <a:latin typeface="+mn-lt"/>
          <a:ea typeface="+mn-ea"/>
          <a:cs typeface="+mn-cs"/>
        </a:defRPr>
      </a:lvl3pPr>
      <a:lvl4pPr marL="1025523" algn="l" defTabSz="683682" rtl="0" eaLnBrk="1" latinLnBrk="0" hangingPunct="1">
        <a:defRPr sz="1400" kern="1200">
          <a:solidFill>
            <a:schemeClr val="tx1"/>
          </a:solidFill>
          <a:latin typeface="+mn-lt"/>
          <a:ea typeface="+mn-ea"/>
          <a:cs typeface="+mn-cs"/>
        </a:defRPr>
      </a:lvl4pPr>
      <a:lvl5pPr marL="1367361" algn="l" defTabSz="683682" rtl="0" eaLnBrk="1" latinLnBrk="0" hangingPunct="1">
        <a:defRPr sz="1400" kern="1200">
          <a:solidFill>
            <a:schemeClr val="tx1"/>
          </a:solidFill>
          <a:latin typeface="+mn-lt"/>
          <a:ea typeface="+mn-ea"/>
          <a:cs typeface="+mn-cs"/>
        </a:defRPr>
      </a:lvl5pPr>
      <a:lvl6pPr marL="1709192" algn="l" defTabSz="683682" rtl="0" eaLnBrk="1" latinLnBrk="0" hangingPunct="1">
        <a:defRPr sz="1400" kern="1200">
          <a:solidFill>
            <a:schemeClr val="tx1"/>
          </a:solidFill>
          <a:latin typeface="+mn-lt"/>
          <a:ea typeface="+mn-ea"/>
          <a:cs typeface="+mn-cs"/>
        </a:defRPr>
      </a:lvl6pPr>
      <a:lvl7pPr marL="2051041" algn="l" defTabSz="683682" rtl="0" eaLnBrk="1" latinLnBrk="0" hangingPunct="1">
        <a:defRPr sz="1400" kern="1200">
          <a:solidFill>
            <a:schemeClr val="tx1"/>
          </a:solidFill>
          <a:latin typeface="+mn-lt"/>
          <a:ea typeface="+mn-ea"/>
          <a:cs typeface="+mn-cs"/>
        </a:defRPr>
      </a:lvl7pPr>
      <a:lvl8pPr marL="2392869" algn="l" defTabSz="683682" rtl="0" eaLnBrk="1" latinLnBrk="0" hangingPunct="1">
        <a:defRPr sz="1400" kern="1200">
          <a:solidFill>
            <a:schemeClr val="tx1"/>
          </a:solidFill>
          <a:latin typeface="+mn-lt"/>
          <a:ea typeface="+mn-ea"/>
          <a:cs typeface="+mn-cs"/>
        </a:defRPr>
      </a:lvl8pPr>
      <a:lvl9pPr marL="2734701" algn="l" defTabSz="683682"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466" tIns="34234" rIns="68466" bIns="34234"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66" tIns="34234" rIns="68466" bIns="342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618"/>
            <a:ext cx="2057400" cy="273844"/>
          </a:xfrm>
          <a:prstGeom prst="rect">
            <a:avLst/>
          </a:prstGeom>
        </p:spPr>
        <p:txBody>
          <a:bodyPr vert="horz" lIns="68466" tIns="34234" rIns="68466" bIns="34234" rtlCol="0" anchor="ctr"/>
          <a:lstStyle>
            <a:lvl1pPr algn="l">
              <a:defRPr sz="900">
                <a:solidFill>
                  <a:schemeClr val="tx1">
                    <a:tint val="75000"/>
                  </a:schemeClr>
                </a:solidFill>
              </a:defRPr>
            </a:lvl1pPr>
          </a:lstStyle>
          <a:p>
            <a:pPr defTabSz="684723"/>
            <a:fld id="{C7C13A08-8A04-4CF9-9370-C7D73858924D}" type="datetimeFigureOut">
              <a:rPr lang="en-US" smtClean="0">
                <a:solidFill>
                  <a:prstClr val="white">
                    <a:tint val="75000"/>
                  </a:prstClr>
                </a:solidFill>
              </a:rPr>
              <a:pPr defTabSz="684723"/>
              <a:t>5/16/2018</a:t>
            </a:fld>
            <a:endParaRPr lang="en-US" dirty="0">
              <a:solidFill>
                <a:prstClr val="white">
                  <a:tint val="75000"/>
                </a:prstClr>
              </a:solidFill>
            </a:endParaRPr>
          </a:p>
        </p:txBody>
      </p:sp>
      <p:sp>
        <p:nvSpPr>
          <p:cNvPr id="5" name="Footer Placeholder 4"/>
          <p:cNvSpPr>
            <a:spLocks noGrp="1"/>
          </p:cNvSpPr>
          <p:nvPr>
            <p:ph type="ftr" sz="quarter" idx="3"/>
          </p:nvPr>
        </p:nvSpPr>
        <p:spPr>
          <a:xfrm>
            <a:off x="3028950" y="4767618"/>
            <a:ext cx="3086100" cy="273844"/>
          </a:xfrm>
          <a:prstGeom prst="rect">
            <a:avLst/>
          </a:prstGeom>
        </p:spPr>
        <p:txBody>
          <a:bodyPr vert="horz" lIns="68466" tIns="34234" rIns="68466" bIns="34234" rtlCol="0" anchor="ctr"/>
          <a:lstStyle>
            <a:lvl1pPr algn="ctr">
              <a:defRPr sz="900">
                <a:solidFill>
                  <a:schemeClr val="tx1">
                    <a:tint val="75000"/>
                  </a:schemeClr>
                </a:solidFill>
              </a:defRPr>
            </a:lvl1pPr>
          </a:lstStyle>
          <a:p>
            <a:pPr defTabSz="684723"/>
            <a:endParaRPr lang="en-US" dirty="0">
              <a:solidFill>
                <a:prstClr val="white">
                  <a:tint val="75000"/>
                </a:prstClr>
              </a:solidFill>
            </a:endParaRPr>
          </a:p>
        </p:txBody>
      </p:sp>
      <p:sp>
        <p:nvSpPr>
          <p:cNvPr id="6" name="Slide Number Placeholder 5"/>
          <p:cNvSpPr>
            <a:spLocks noGrp="1"/>
          </p:cNvSpPr>
          <p:nvPr>
            <p:ph type="sldNum" sz="quarter" idx="4"/>
          </p:nvPr>
        </p:nvSpPr>
        <p:spPr>
          <a:xfrm>
            <a:off x="6457950" y="4767618"/>
            <a:ext cx="2057400" cy="273844"/>
          </a:xfrm>
          <a:prstGeom prst="rect">
            <a:avLst/>
          </a:prstGeom>
        </p:spPr>
        <p:txBody>
          <a:bodyPr vert="horz" lIns="68466" tIns="34234" rIns="68466" bIns="34234" rtlCol="0" anchor="ctr"/>
          <a:lstStyle>
            <a:lvl1pPr algn="r">
              <a:defRPr sz="900">
                <a:solidFill>
                  <a:schemeClr val="tx1">
                    <a:tint val="75000"/>
                  </a:schemeClr>
                </a:solidFill>
              </a:defRPr>
            </a:lvl1pPr>
          </a:lstStyle>
          <a:p>
            <a:pPr defTabSz="684723"/>
            <a:fld id="{F8504FCD-AA76-409F-84F8-B13164B4A2D0}" type="slidenum">
              <a:rPr lang="en-US" smtClean="0">
                <a:solidFill>
                  <a:prstClr val="white">
                    <a:tint val="75000"/>
                  </a:prstClr>
                </a:solidFill>
              </a:rPr>
              <a:pPr defTabSz="684723"/>
              <a:t>‹#›</a:t>
            </a:fld>
            <a:endParaRPr lang="en-US" dirty="0">
              <a:solidFill>
                <a:prstClr val="white">
                  <a:tint val="75000"/>
                </a:prstClr>
              </a:solidFill>
            </a:endParaRPr>
          </a:p>
        </p:txBody>
      </p:sp>
      <p:pic>
        <p:nvPicPr>
          <p:cNvPr id="3074" name="Picture 2" descr="C:\Users\chelsiel\Desktop\AC2018PPT.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34541" y="-88107"/>
            <a:ext cx="9413082" cy="532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49598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68472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86" indent="-171186" algn="l" defTabSz="68472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557" indent="-171186" algn="l" defTabSz="68472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888" indent="-171186" algn="l" defTabSz="68472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260" indent="-171186" algn="l" defTabSz="68472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617" indent="-171186" algn="l" defTabSz="68472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002" indent="-171186" algn="l" defTabSz="68472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335" indent="-171186" algn="l" defTabSz="68472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705" indent="-171186" algn="l" defTabSz="68472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059" indent="-171186" algn="l" defTabSz="68472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723" rtl="0" eaLnBrk="1" latinLnBrk="0" hangingPunct="1">
        <a:defRPr sz="1400" kern="1200">
          <a:solidFill>
            <a:schemeClr val="tx1"/>
          </a:solidFill>
          <a:latin typeface="+mn-lt"/>
          <a:ea typeface="+mn-ea"/>
          <a:cs typeface="+mn-cs"/>
        </a:defRPr>
      </a:lvl1pPr>
      <a:lvl2pPr marL="342331" algn="l" defTabSz="684723" rtl="0" eaLnBrk="1" latinLnBrk="0" hangingPunct="1">
        <a:defRPr sz="1400" kern="1200">
          <a:solidFill>
            <a:schemeClr val="tx1"/>
          </a:solidFill>
          <a:latin typeface="+mn-lt"/>
          <a:ea typeface="+mn-ea"/>
          <a:cs typeface="+mn-cs"/>
        </a:defRPr>
      </a:lvl2pPr>
      <a:lvl3pPr marL="684723" algn="l" defTabSz="684723" rtl="0" eaLnBrk="1" latinLnBrk="0" hangingPunct="1">
        <a:defRPr sz="1400" kern="1200">
          <a:solidFill>
            <a:schemeClr val="tx1"/>
          </a:solidFill>
          <a:latin typeface="+mn-lt"/>
          <a:ea typeface="+mn-ea"/>
          <a:cs typeface="+mn-cs"/>
        </a:defRPr>
      </a:lvl3pPr>
      <a:lvl4pPr marL="1027076" algn="l" defTabSz="684723" rtl="0" eaLnBrk="1" latinLnBrk="0" hangingPunct="1">
        <a:defRPr sz="1400" kern="1200">
          <a:solidFill>
            <a:schemeClr val="tx1"/>
          </a:solidFill>
          <a:latin typeface="+mn-lt"/>
          <a:ea typeface="+mn-ea"/>
          <a:cs typeface="+mn-cs"/>
        </a:defRPr>
      </a:lvl4pPr>
      <a:lvl5pPr marL="1369446" algn="l" defTabSz="684723" rtl="0" eaLnBrk="1" latinLnBrk="0" hangingPunct="1">
        <a:defRPr sz="1400" kern="1200">
          <a:solidFill>
            <a:schemeClr val="tx1"/>
          </a:solidFill>
          <a:latin typeface="+mn-lt"/>
          <a:ea typeface="+mn-ea"/>
          <a:cs typeface="+mn-cs"/>
        </a:defRPr>
      </a:lvl5pPr>
      <a:lvl6pPr marL="1711781" algn="l" defTabSz="684723" rtl="0" eaLnBrk="1" latinLnBrk="0" hangingPunct="1">
        <a:defRPr sz="1400" kern="1200">
          <a:solidFill>
            <a:schemeClr val="tx1"/>
          </a:solidFill>
          <a:latin typeface="+mn-lt"/>
          <a:ea typeface="+mn-ea"/>
          <a:cs typeface="+mn-cs"/>
        </a:defRPr>
      </a:lvl6pPr>
      <a:lvl7pPr marL="2054162" algn="l" defTabSz="684723" rtl="0" eaLnBrk="1" latinLnBrk="0" hangingPunct="1">
        <a:defRPr sz="1400" kern="1200">
          <a:solidFill>
            <a:schemeClr val="tx1"/>
          </a:solidFill>
          <a:latin typeface="+mn-lt"/>
          <a:ea typeface="+mn-ea"/>
          <a:cs typeface="+mn-cs"/>
        </a:defRPr>
      </a:lvl7pPr>
      <a:lvl8pPr marL="2396520" algn="l" defTabSz="684723" rtl="0" eaLnBrk="1" latinLnBrk="0" hangingPunct="1">
        <a:defRPr sz="1400" kern="1200">
          <a:solidFill>
            <a:schemeClr val="tx1"/>
          </a:solidFill>
          <a:latin typeface="+mn-lt"/>
          <a:ea typeface="+mn-ea"/>
          <a:cs typeface="+mn-cs"/>
        </a:defRPr>
      </a:lvl8pPr>
      <a:lvl9pPr marL="2738890" algn="l" defTabSz="68472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453" tIns="34235" rIns="68453" bIns="34235"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53" tIns="34235" rIns="68453" bIns="3423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89"/>
            <a:ext cx="2057400" cy="273844"/>
          </a:xfrm>
          <a:prstGeom prst="rect">
            <a:avLst/>
          </a:prstGeom>
        </p:spPr>
        <p:txBody>
          <a:bodyPr vert="horz" lIns="68453" tIns="34235" rIns="68453" bIns="34235" rtlCol="0" anchor="ctr"/>
          <a:lstStyle>
            <a:lvl1pPr algn="l">
              <a:defRPr sz="900">
                <a:solidFill>
                  <a:schemeClr val="tx1">
                    <a:tint val="75000"/>
                  </a:schemeClr>
                </a:solidFill>
                <a:latin typeface="Helvetica" charset="0"/>
              </a:defRPr>
            </a:lvl1pPr>
          </a:lstStyle>
          <a:p>
            <a:pPr defTabSz="684559"/>
            <a:fld id="{56BD8FD8-A34D-43B1-A759-8AA482760513}" type="datetimeFigureOut">
              <a:rPr lang="en-US" smtClean="0">
                <a:solidFill>
                  <a:prstClr val="black">
                    <a:tint val="75000"/>
                  </a:prstClr>
                </a:solidFill>
              </a:rPr>
              <a:pPr defTabSz="684559"/>
              <a:t>5/16/2018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489"/>
            <a:ext cx="3086100" cy="273844"/>
          </a:xfrm>
          <a:prstGeom prst="rect">
            <a:avLst/>
          </a:prstGeom>
        </p:spPr>
        <p:txBody>
          <a:bodyPr vert="horz" lIns="68453" tIns="34235" rIns="68453" bIns="34235" rtlCol="0" anchor="ctr"/>
          <a:lstStyle>
            <a:lvl1pPr algn="ctr">
              <a:defRPr sz="900">
                <a:solidFill>
                  <a:schemeClr val="tx1">
                    <a:tint val="75000"/>
                  </a:schemeClr>
                </a:solidFill>
                <a:latin typeface="Helvetica" charset="0"/>
              </a:defRPr>
            </a:lvl1pPr>
          </a:lstStyle>
          <a:p>
            <a:pPr defTabSz="68455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89"/>
            <a:ext cx="2057400" cy="273844"/>
          </a:xfrm>
          <a:prstGeom prst="rect">
            <a:avLst/>
          </a:prstGeom>
        </p:spPr>
        <p:txBody>
          <a:bodyPr vert="horz" lIns="68453" tIns="34235" rIns="68453" bIns="34235" rtlCol="0" anchor="ctr"/>
          <a:lstStyle>
            <a:lvl1pPr algn="r">
              <a:defRPr sz="900">
                <a:solidFill>
                  <a:schemeClr val="tx1">
                    <a:tint val="75000"/>
                  </a:schemeClr>
                </a:solidFill>
                <a:latin typeface="Helvetica" charset="0"/>
              </a:defRPr>
            </a:lvl1pPr>
          </a:lstStyle>
          <a:p>
            <a:pPr defTabSz="684559"/>
            <a:fld id="{580BBA8B-F5A8-4DFD-BF96-4A143B49FF35}" type="slidenum">
              <a:rPr lang="en-US" smtClean="0">
                <a:solidFill>
                  <a:prstClr val="black">
                    <a:tint val="75000"/>
                  </a:prstClr>
                </a:solidFill>
              </a:rPr>
              <a:pPr defTabSz="684559"/>
              <a:t>‹#›</a:t>
            </a:fld>
            <a:endParaRPr lang="en-US" dirty="0">
              <a:solidFill>
                <a:prstClr val="black">
                  <a:tint val="75000"/>
                </a:prstClr>
              </a:solidFill>
            </a:endParaRPr>
          </a:p>
        </p:txBody>
      </p:sp>
    </p:spTree>
    <p:extLst>
      <p:ext uri="{BB962C8B-B14F-4D97-AF65-F5344CB8AC3E}">
        <p14:creationId xmlns:p14="http://schemas.microsoft.com/office/powerpoint/2010/main" val="191682186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defTabSz="684559" rtl="0" eaLnBrk="1" latinLnBrk="0" hangingPunct="1">
        <a:lnSpc>
          <a:spcPct val="90000"/>
        </a:lnSpc>
        <a:spcBef>
          <a:spcPct val="0"/>
        </a:spcBef>
        <a:buNone/>
        <a:defRPr sz="3300" kern="1200">
          <a:solidFill>
            <a:schemeClr val="tx1"/>
          </a:solidFill>
          <a:latin typeface="Helvetica" charset="0"/>
          <a:ea typeface="+mj-ea"/>
          <a:cs typeface="+mj-cs"/>
        </a:defRPr>
      </a:lvl1pPr>
    </p:titleStyle>
    <p:bodyStyle>
      <a:lvl1pPr marL="171147" indent="-171147" algn="l" defTabSz="684559" rtl="0" eaLnBrk="1" latinLnBrk="0" hangingPunct="1">
        <a:lnSpc>
          <a:spcPct val="90000"/>
        </a:lnSpc>
        <a:spcBef>
          <a:spcPts val="750"/>
        </a:spcBef>
        <a:buFont typeface="Arial" panose="020B0604020202020204" pitchFamily="34" charset="0"/>
        <a:buChar char="•"/>
        <a:defRPr sz="2100" kern="1200">
          <a:solidFill>
            <a:schemeClr val="tx1"/>
          </a:solidFill>
          <a:latin typeface="Helvetica" charset="0"/>
          <a:ea typeface="+mn-ea"/>
          <a:cs typeface="+mn-cs"/>
        </a:defRPr>
      </a:lvl1pPr>
      <a:lvl2pPr marL="513440" indent="-171147" algn="l" defTabSz="684559" rtl="0" eaLnBrk="1" latinLnBrk="0" hangingPunct="1">
        <a:lnSpc>
          <a:spcPct val="90000"/>
        </a:lnSpc>
        <a:spcBef>
          <a:spcPts val="375"/>
        </a:spcBef>
        <a:buFont typeface="Arial" panose="020B0604020202020204" pitchFamily="34" charset="0"/>
        <a:buChar char="•"/>
        <a:defRPr sz="1800" kern="1200">
          <a:solidFill>
            <a:schemeClr val="tx1"/>
          </a:solidFill>
          <a:latin typeface="Helvetica" charset="0"/>
          <a:ea typeface="+mn-ea"/>
          <a:cs typeface="+mn-cs"/>
        </a:defRPr>
      </a:lvl2pPr>
      <a:lvl3pPr marL="855687" indent="-171147" algn="l" defTabSz="684559" rtl="0" eaLnBrk="1" latinLnBrk="0" hangingPunct="1">
        <a:lnSpc>
          <a:spcPct val="90000"/>
        </a:lnSpc>
        <a:spcBef>
          <a:spcPts val="375"/>
        </a:spcBef>
        <a:buFont typeface="Arial" panose="020B0604020202020204" pitchFamily="34" charset="0"/>
        <a:buChar char="•"/>
        <a:defRPr sz="1500" kern="1200">
          <a:solidFill>
            <a:schemeClr val="tx1"/>
          </a:solidFill>
          <a:latin typeface="Helvetica" charset="0"/>
          <a:ea typeface="+mn-ea"/>
          <a:cs typeface="+mn-cs"/>
        </a:defRPr>
      </a:lvl3pPr>
      <a:lvl4pPr marL="1197970" indent="-171147"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4pPr>
      <a:lvl5pPr marL="1540244" indent="-171147"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5pPr>
      <a:lvl6pPr marL="1882545" indent="-171147"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4800" indent="-171147"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083" indent="-171147"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363" indent="-171147"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559" rtl="0" eaLnBrk="1" latinLnBrk="0" hangingPunct="1">
        <a:defRPr sz="1400" kern="1200">
          <a:solidFill>
            <a:schemeClr val="tx1"/>
          </a:solidFill>
          <a:latin typeface="+mn-lt"/>
          <a:ea typeface="+mn-ea"/>
          <a:cs typeface="+mn-cs"/>
        </a:defRPr>
      </a:lvl1pPr>
      <a:lvl2pPr marL="342247" algn="l" defTabSz="684559" rtl="0" eaLnBrk="1" latinLnBrk="0" hangingPunct="1">
        <a:defRPr sz="1400" kern="1200">
          <a:solidFill>
            <a:schemeClr val="tx1"/>
          </a:solidFill>
          <a:latin typeface="+mn-lt"/>
          <a:ea typeface="+mn-ea"/>
          <a:cs typeface="+mn-cs"/>
        </a:defRPr>
      </a:lvl2pPr>
      <a:lvl3pPr marL="684559" algn="l" defTabSz="684559" rtl="0" eaLnBrk="1" latinLnBrk="0" hangingPunct="1">
        <a:defRPr sz="1400" kern="1200">
          <a:solidFill>
            <a:schemeClr val="tx1"/>
          </a:solidFill>
          <a:latin typeface="+mn-lt"/>
          <a:ea typeface="+mn-ea"/>
          <a:cs typeface="+mn-cs"/>
        </a:defRPr>
      </a:lvl3pPr>
      <a:lvl4pPr marL="1026831" algn="l" defTabSz="684559" rtl="0" eaLnBrk="1" latinLnBrk="0" hangingPunct="1">
        <a:defRPr sz="1400" kern="1200">
          <a:solidFill>
            <a:schemeClr val="tx1"/>
          </a:solidFill>
          <a:latin typeface="+mn-lt"/>
          <a:ea typeface="+mn-ea"/>
          <a:cs typeface="+mn-cs"/>
        </a:defRPr>
      </a:lvl4pPr>
      <a:lvl5pPr marL="1369116" algn="l" defTabSz="684559" rtl="0" eaLnBrk="1" latinLnBrk="0" hangingPunct="1">
        <a:defRPr sz="1400" kern="1200">
          <a:solidFill>
            <a:schemeClr val="tx1"/>
          </a:solidFill>
          <a:latin typeface="+mn-lt"/>
          <a:ea typeface="+mn-ea"/>
          <a:cs typeface="+mn-cs"/>
        </a:defRPr>
      </a:lvl5pPr>
      <a:lvl6pPr marL="1711379" algn="l" defTabSz="684559" rtl="0" eaLnBrk="1" latinLnBrk="0" hangingPunct="1">
        <a:defRPr sz="1400" kern="1200">
          <a:solidFill>
            <a:schemeClr val="tx1"/>
          </a:solidFill>
          <a:latin typeface="+mn-lt"/>
          <a:ea typeface="+mn-ea"/>
          <a:cs typeface="+mn-cs"/>
        </a:defRPr>
      </a:lvl6pPr>
      <a:lvl7pPr marL="2053670" algn="l" defTabSz="684559" rtl="0" eaLnBrk="1" latinLnBrk="0" hangingPunct="1">
        <a:defRPr sz="1400" kern="1200">
          <a:solidFill>
            <a:schemeClr val="tx1"/>
          </a:solidFill>
          <a:latin typeface="+mn-lt"/>
          <a:ea typeface="+mn-ea"/>
          <a:cs typeface="+mn-cs"/>
        </a:defRPr>
      </a:lvl7pPr>
      <a:lvl8pPr marL="2395940" algn="l" defTabSz="684559" rtl="0" eaLnBrk="1" latinLnBrk="0" hangingPunct="1">
        <a:defRPr sz="1400" kern="1200">
          <a:solidFill>
            <a:schemeClr val="tx1"/>
          </a:solidFill>
          <a:latin typeface="+mn-lt"/>
          <a:ea typeface="+mn-ea"/>
          <a:cs typeface="+mn-cs"/>
        </a:defRPr>
      </a:lvl8pPr>
      <a:lvl9pPr marL="2738224" algn="l" defTabSz="68455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462" tIns="34240" rIns="68462" bIns="3424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62" tIns="34240" rIns="68462" bIns="342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80"/>
            <a:ext cx="2057400" cy="273844"/>
          </a:xfrm>
          <a:prstGeom prst="rect">
            <a:avLst/>
          </a:prstGeom>
        </p:spPr>
        <p:txBody>
          <a:bodyPr vert="horz" lIns="68462" tIns="34240" rIns="68462" bIns="34240" rtlCol="0" anchor="ctr"/>
          <a:lstStyle>
            <a:lvl1pPr algn="l">
              <a:defRPr sz="900">
                <a:solidFill>
                  <a:schemeClr val="tx1">
                    <a:tint val="75000"/>
                  </a:schemeClr>
                </a:solidFill>
                <a:latin typeface="Helvetica" charset="0"/>
              </a:defRPr>
            </a:lvl1pPr>
          </a:lstStyle>
          <a:p>
            <a:pPr defTabSz="684645"/>
            <a:fld id="{56BD8FD8-A34D-43B1-A759-8AA482760513}" type="datetimeFigureOut">
              <a:rPr lang="en-US" smtClean="0">
                <a:solidFill>
                  <a:prstClr val="black">
                    <a:tint val="75000"/>
                  </a:prstClr>
                </a:solidFill>
              </a:rPr>
              <a:pPr defTabSz="684645"/>
              <a:t>5/16/2018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480"/>
            <a:ext cx="3086100" cy="273844"/>
          </a:xfrm>
          <a:prstGeom prst="rect">
            <a:avLst/>
          </a:prstGeom>
        </p:spPr>
        <p:txBody>
          <a:bodyPr vert="horz" lIns="68462" tIns="34240" rIns="68462" bIns="34240" rtlCol="0" anchor="ctr"/>
          <a:lstStyle>
            <a:lvl1pPr algn="ctr">
              <a:defRPr sz="900">
                <a:solidFill>
                  <a:schemeClr val="tx1">
                    <a:tint val="75000"/>
                  </a:schemeClr>
                </a:solidFill>
                <a:latin typeface="Helvetica" charset="0"/>
              </a:defRPr>
            </a:lvl1pPr>
          </a:lstStyle>
          <a:p>
            <a:pPr defTabSz="684645"/>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80"/>
            <a:ext cx="2057400" cy="273844"/>
          </a:xfrm>
          <a:prstGeom prst="rect">
            <a:avLst/>
          </a:prstGeom>
        </p:spPr>
        <p:txBody>
          <a:bodyPr vert="horz" lIns="68462" tIns="34240" rIns="68462" bIns="34240" rtlCol="0" anchor="ctr"/>
          <a:lstStyle>
            <a:lvl1pPr algn="r">
              <a:defRPr sz="900">
                <a:solidFill>
                  <a:schemeClr val="tx1">
                    <a:tint val="75000"/>
                  </a:schemeClr>
                </a:solidFill>
                <a:latin typeface="Helvetica" charset="0"/>
              </a:defRPr>
            </a:lvl1pPr>
          </a:lstStyle>
          <a:p>
            <a:pPr defTabSz="684645"/>
            <a:fld id="{580BBA8B-F5A8-4DFD-BF96-4A143B49FF35}" type="slidenum">
              <a:rPr lang="en-US" smtClean="0">
                <a:solidFill>
                  <a:prstClr val="black">
                    <a:tint val="75000"/>
                  </a:prstClr>
                </a:solidFill>
              </a:rPr>
              <a:pPr defTabSz="684645"/>
              <a:t>‹#›</a:t>
            </a:fld>
            <a:endParaRPr lang="en-US" dirty="0">
              <a:solidFill>
                <a:prstClr val="black">
                  <a:tint val="75000"/>
                </a:prstClr>
              </a:solidFill>
            </a:endParaRPr>
          </a:p>
        </p:txBody>
      </p:sp>
    </p:spTree>
    <p:extLst>
      <p:ext uri="{BB962C8B-B14F-4D97-AF65-F5344CB8AC3E}">
        <p14:creationId xmlns:p14="http://schemas.microsoft.com/office/powerpoint/2010/main" val="15047502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684645" rtl="0" eaLnBrk="1" latinLnBrk="0" hangingPunct="1">
        <a:lnSpc>
          <a:spcPct val="90000"/>
        </a:lnSpc>
        <a:spcBef>
          <a:spcPct val="0"/>
        </a:spcBef>
        <a:buNone/>
        <a:defRPr sz="3300" kern="1200">
          <a:solidFill>
            <a:schemeClr val="tx1"/>
          </a:solidFill>
          <a:latin typeface="Helvetica" charset="0"/>
          <a:ea typeface="+mj-ea"/>
          <a:cs typeface="+mj-cs"/>
        </a:defRPr>
      </a:lvl1pPr>
    </p:titleStyle>
    <p:bodyStyle>
      <a:lvl1pPr marL="171168" indent="-171168" algn="l" defTabSz="684645" rtl="0" eaLnBrk="1" latinLnBrk="0" hangingPunct="1">
        <a:lnSpc>
          <a:spcPct val="90000"/>
        </a:lnSpc>
        <a:spcBef>
          <a:spcPts val="750"/>
        </a:spcBef>
        <a:buFont typeface="Arial" panose="020B0604020202020204" pitchFamily="34" charset="0"/>
        <a:buChar char="•"/>
        <a:defRPr sz="2100" kern="1200">
          <a:solidFill>
            <a:schemeClr val="tx1"/>
          </a:solidFill>
          <a:latin typeface="Helvetica" charset="0"/>
          <a:ea typeface="+mn-ea"/>
          <a:cs typeface="+mn-cs"/>
        </a:defRPr>
      </a:lvl1pPr>
      <a:lvl2pPr marL="513503" indent="-171168" algn="l" defTabSz="684645" rtl="0" eaLnBrk="1" latinLnBrk="0" hangingPunct="1">
        <a:lnSpc>
          <a:spcPct val="90000"/>
        </a:lnSpc>
        <a:spcBef>
          <a:spcPts val="375"/>
        </a:spcBef>
        <a:buFont typeface="Arial" panose="020B0604020202020204" pitchFamily="34" charset="0"/>
        <a:buChar char="•"/>
        <a:defRPr sz="1800" kern="1200">
          <a:solidFill>
            <a:schemeClr val="tx1"/>
          </a:solidFill>
          <a:latin typeface="Helvetica" charset="0"/>
          <a:ea typeface="+mn-ea"/>
          <a:cs typeface="+mn-cs"/>
        </a:defRPr>
      </a:lvl2pPr>
      <a:lvl3pPr marL="855795" indent="-171168" algn="l" defTabSz="684645" rtl="0" eaLnBrk="1" latinLnBrk="0" hangingPunct="1">
        <a:lnSpc>
          <a:spcPct val="90000"/>
        </a:lnSpc>
        <a:spcBef>
          <a:spcPts val="375"/>
        </a:spcBef>
        <a:buFont typeface="Arial" panose="020B0604020202020204" pitchFamily="34" charset="0"/>
        <a:buChar char="•"/>
        <a:defRPr sz="1500" kern="1200">
          <a:solidFill>
            <a:schemeClr val="tx1"/>
          </a:solidFill>
          <a:latin typeface="Helvetica" charset="0"/>
          <a:ea typeface="+mn-ea"/>
          <a:cs typeface="+mn-cs"/>
        </a:defRPr>
      </a:lvl3pPr>
      <a:lvl4pPr marL="1198120" indent="-171168" algn="l" defTabSz="684645"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4pPr>
      <a:lvl5pPr marL="1540436" indent="-171168" algn="l" defTabSz="684645"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5pPr>
      <a:lvl6pPr marL="1882780" indent="-171168" algn="l" defTabSz="6846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078" indent="-171168" algn="l" defTabSz="6846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404" indent="-171168" algn="l" defTabSz="6846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728" indent="-171168" algn="l" defTabSz="6846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45" rtl="0" eaLnBrk="1" latinLnBrk="0" hangingPunct="1">
        <a:defRPr sz="1400" kern="1200">
          <a:solidFill>
            <a:schemeClr val="tx1"/>
          </a:solidFill>
          <a:latin typeface="+mn-lt"/>
          <a:ea typeface="+mn-ea"/>
          <a:cs typeface="+mn-cs"/>
        </a:defRPr>
      </a:lvl1pPr>
      <a:lvl2pPr marL="342292" algn="l" defTabSz="684645" rtl="0" eaLnBrk="1" latinLnBrk="0" hangingPunct="1">
        <a:defRPr sz="1400" kern="1200">
          <a:solidFill>
            <a:schemeClr val="tx1"/>
          </a:solidFill>
          <a:latin typeface="+mn-lt"/>
          <a:ea typeface="+mn-ea"/>
          <a:cs typeface="+mn-cs"/>
        </a:defRPr>
      </a:lvl2pPr>
      <a:lvl3pPr marL="684645" algn="l" defTabSz="684645" rtl="0" eaLnBrk="1" latinLnBrk="0" hangingPunct="1">
        <a:defRPr sz="1400" kern="1200">
          <a:solidFill>
            <a:schemeClr val="tx1"/>
          </a:solidFill>
          <a:latin typeface="+mn-lt"/>
          <a:ea typeface="+mn-ea"/>
          <a:cs typeface="+mn-cs"/>
        </a:defRPr>
      </a:lvl3pPr>
      <a:lvl4pPr marL="1026960" algn="l" defTabSz="684645" rtl="0" eaLnBrk="1" latinLnBrk="0" hangingPunct="1">
        <a:defRPr sz="1400" kern="1200">
          <a:solidFill>
            <a:schemeClr val="tx1"/>
          </a:solidFill>
          <a:latin typeface="+mn-lt"/>
          <a:ea typeface="+mn-ea"/>
          <a:cs typeface="+mn-cs"/>
        </a:defRPr>
      </a:lvl4pPr>
      <a:lvl5pPr marL="1369287" algn="l" defTabSz="684645" rtl="0" eaLnBrk="1" latinLnBrk="0" hangingPunct="1">
        <a:defRPr sz="1400" kern="1200">
          <a:solidFill>
            <a:schemeClr val="tx1"/>
          </a:solidFill>
          <a:latin typeface="+mn-lt"/>
          <a:ea typeface="+mn-ea"/>
          <a:cs typeface="+mn-cs"/>
        </a:defRPr>
      </a:lvl5pPr>
      <a:lvl6pPr marL="1711595" algn="l" defTabSz="684645" rtl="0" eaLnBrk="1" latinLnBrk="0" hangingPunct="1">
        <a:defRPr sz="1400" kern="1200">
          <a:solidFill>
            <a:schemeClr val="tx1"/>
          </a:solidFill>
          <a:latin typeface="+mn-lt"/>
          <a:ea typeface="+mn-ea"/>
          <a:cs typeface="+mn-cs"/>
        </a:defRPr>
      </a:lvl6pPr>
      <a:lvl7pPr marL="2053926" algn="l" defTabSz="684645" rtl="0" eaLnBrk="1" latinLnBrk="0" hangingPunct="1">
        <a:defRPr sz="1400" kern="1200">
          <a:solidFill>
            <a:schemeClr val="tx1"/>
          </a:solidFill>
          <a:latin typeface="+mn-lt"/>
          <a:ea typeface="+mn-ea"/>
          <a:cs typeface="+mn-cs"/>
        </a:defRPr>
      </a:lvl7pPr>
      <a:lvl8pPr marL="2396240" algn="l" defTabSz="684645" rtl="0" eaLnBrk="1" latinLnBrk="0" hangingPunct="1">
        <a:defRPr sz="1400" kern="1200">
          <a:solidFill>
            <a:schemeClr val="tx1"/>
          </a:solidFill>
          <a:latin typeface="+mn-lt"/>
          <a:ea typeface="+mn-ea"/>
          <a:cs typeface="+mn-cs"/>
        </a:defRPr>
      </a:lvl8pPr>
      <a:lvl9pPr marL="2738566" algn="l" defTabSz="684645"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493" tIns="34247" rIns="68493" bIns="34247"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93" tIns="34247" rIns="68493" bIns="342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579"/>
            <a:ext cx="2057400" cy="273844"/>
          </a:xfrm>
          <a:prstGeom prst="rect">
            <a:avLst/>
          </a:prstGeom>
        </p:spPr>
        <p:txBody>
          <a:bodyPr vert="horz" lIns="68493" tIns="34247" rIns="68493" bIns="34247" rtlCol="0" anchor="ctr"/>
          <a:lstStyle>
            <a:lvl1pPr algn="l">
              <a:defRPr sz="900">
                <a:solidFill>
                  <a:schemeClr val="tx1">
                    <a:tint val="75000"/>
                  </a:schemeClr>
                </a:solidFill>
              </a:defRPr>
            </a:lvl1pPr>
          </a:lstStyle>
          <a:p>
            <a:pPr defTabSz="684979"/>
            <a:fld id="{C7C13A08-8A04-4CF9-9370-C7D73858924D}" type="datetimeFigureOut">
              <a:rPr lang="en-US" smtClean="0">
                <a:solidFill>
                  <a:prstClr val="black">
                    <a:tint val="75000"/>
                  </a:prstClr>
                </a:solidFill>
              </a:rPr>
              <a:pPr defTabSz="684979"/>
              <a:t>5/16/2018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579"/>
            <a:ext cx="3086100" cy="273844"/>
          </a:xfrm>
          <a:prstGeom prst="rect">
            <a:avLst/>
          </a:prstGeom>
        </p:spPr>
        <p:txBody>
          <a:bodyPr vert="horz" lIns="68493" tIns="34247" rIns="68493" bIns="34247" rtlCol="0" anchor="ctr"/>
          <a:lstStyle>
            <a:lvl1pPr algn="ctr">
              <a:defRPr sz="900">
                <a:solidFill>
                  <a:schemeClr val="tx1">
                    <a:tint val="75000"/>
                  </a:schemeClr>
                </a:solidFill>
              </a:defRPr>
            </a:lvl1pPr>
          </a:lstStyle>
          <a:p>
            <a:pPr defTabSz="68497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79"/>
            <a:ext cx="2057400" cy="273844"/>
          </a:xfrm>
          <a:prstGeom prst="rect">
            <a:avLst/>
          </a:prstGeom>
        </p:spPr>
        <p:txBody>
          <a:bodyPr vert="horz" lIns="68493" tIns="34247" rIns="68493" bIns="34247" rtlCol="0" anchor="ctr"/>
          <a:lstStyle>
            <a:lvl1pPr algn="r">
              <a:defRPr sz="900">
                <a:solidFill>
                  <a:schemeClr val="tx1">
                    <a:tint val="75000"/>
                  </a:schemeClr>
                </a:solidFill>
              </a:defRPr>
            </a:lvl1pPr>
          </a:lstStyle>
          <a:p>
            <a:pPr defTabSz="684979"/>
            <a:fld id="{F8504FCD-AA76-409F-84F8-B13164B4A2D0}" type="slidenum">
              <a:rPr lang="en-US" smtClean="0">
                <a:solidFill>
                  <a:prstClr val="black">
                    <a:tint val="75000"/>
                  </a:prstClr>
                </a:solidFill>
              </a:rPr>
              <a:pPr defTabSz="684979"/>
              <a:t>‹#›</a:t>
            </a:fld>
            <a:endParaRPr lang="en-US" dirty="0">
              <a:solidFill>
                <a:prstClr val="black">
                  <a:tint val="75000"/>
                </a:prstClr>
              </a:solidFill>
            </a:endParaRPr>
          </a:p>
        </p:txBody>
      </p:sp>
    </p:spTree>
    <p:extLst>
      <p:ext uri="{BB962C8B-B14F-4D97-AF65-F5344CB8AC3E}">
        <p14:creationId xmlns:p14="http://schemas.microsoft.com/office/powerpoint/2010/main" val="66500974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6849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49" indent="-171249" algn="l" defTabSz="6849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746" indent="-171249" algn="l" defTabSz="6849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212" indent="-171249" algn="l" defTabSz="6849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710" indent="-171249" algn="l" defTabSz="6849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197" indent="-171249" algn="l" defTabSz="6849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704" indent="-171249" algn="l" defTabSz="6849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172" indent="-171249" algn="l" defTabSz="6849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668" indent="-171249" algn="l" defTabSz="6849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152" indent="-171249" algn="l" defTabSz="6849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979" rtl="0" eaLnBrk="1" latinLnBrk="0" hangingPunct="1">
        <a:defRPr sz="1400" kern="1200">
          <a:solidFill>
            <a:schemeClr val="tx1"/>
          </a:solidFill>
          <a:latin typeface="+mn-lt"/>
          <a:ea typeface="+mn-ea"/>
          <a:cs typeface="+mn-cs"/>
        </a:defRPr>
      </a:lvl1pPr>
      <a:lvl2pPr marL="342466" algn="l" defTabSz="684979" rtl="0" eaLnBrk="1" latinLnBrk="0" hangingPunct="1">
        <a:defRPr sz="1400" kern="1200">
          <a:solidFill>
            <a:schemeClr val="tx1"/>
          </a:solidFill>
          <a:latin typeface="+mn-lt"/>
          <a:ea typeface="+mn-ea"/>
          <a:cs typeface="+mn-cs"/>
        </a:defRPr>
      </a:lvl2pPr>
      <a:lvl3pPr marL="684979" algn="l" defTabSz="684979" rtl="0" eaLnBrk="1" latinLnBrk="0" hangingPunct="1">
        <a:defRPr sz="1400" kern="1200">
          <a:solidFill>
            <a:schemeClr val="tx1"/>
          </a:solidFill>
          <a:latin typeface="+mn-lt"/>
          <a:ea typeface="+mn-ea"/>
          <a:cs typeface="+mn-cs"/>
        </a:defRPr>
      </a:lvl3pPr>
      <a:lvl4pPr marL="1027463" algn="l" defTabSz="684979" rtl="0" eaLnBrk="1" latinLnBrk="0" hangingPunct="1">
        <a:defRPr sz="1400" kern="1200">
          <a:solidFill>
            <a:schemeClr val="tx1"/>
          </a:solidFill>
          <a:latin typeface="+mn-lt"/>
          <a:ea typeface="+mn-ea"/>
          <a:cs typeface="+mn-cs"/>
        </a:defRPr>
      </a:lvl4pPr>
      <a:lvl5pPr marL="1369959" algn="l" defTabSz="684979" rtl="0" eaLnBrk="1" latinLnBrk="0" hangingPunct="1">
        <a:defRPr sz="1400" kern="1200">
          <a:solidFill>
            <a:schemeClr val="tx1"/>
          </a:solidFill>
          <a:latin typeface="+mn-lt"/>
          <a:ea typeface="+mn-ea"/>
          <a:cs typeface="+mn-cs"/>
        </a:defRPr>
      </a:lvl5pPr>
      <a:lvl6pPr marL="1712427" algn="l" defTabSz="684979" rtl="0" eaLnBrk="1" latinLnBrk="0" hangingPunct="1">
        <a:defRPr sz="1400" kern="1200">
          <a:solidFill>
            <a:schemeClr val="tx1"/>
          </a:solidFill>
          <a:latin typeface="+mn-lt"/>
          <a:ea typeface="+mn-ea"/>
          <a:cs typeface="+mn-cs"/>
        </a:defRPr>
      </a:lvl6pPr>
      <a:lvl7pPr marL="2054932" algn="l" defTabSz="684979" rtl="0" eaLnBrk="1" latinLnBrk="0" hangingPunct="1">
        <a:defRPr sz="1400" kern="1200">
          <a:solidFill>
            <a:schemeClr val="tx1"/>
          </a:solidFill>
          <a:latin typeface="+mn-lt"/>
          <a:ea typeface="+mn-ea"/>
          <a:cs typeface="+mn-cs"/>
        </a:defRPr>
      </a:lvl7pPr>
      <a:lvl8pPr marL="2397420" algn="l" defTabSz="684979" rtl="0" eaLnBrk="1" latinLnBrk="0" hangingPunct="1">
        <a:defRPr sz="1400" kern="1200">
          <a:solidFill>
            <a:schemeClr val="tx1"/>
          </a:solidFill>
          <a:latin typeface="+mn-lt"/>
          <a:ea typeface="+mn-ea"/>
          <a:cs typeface="+mn-cs"/>
        </a:defRPr>
      </a:lvl8pPr>
      <a:lvl9pPr marL="2739917" algn="l" defTabSz="68497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1348975"/>
            <a:ext cx="5511300" cy="857400"/>
          </a:xfrm>
          <a:prstGeom prst="rect">
            <a:avLst/>
          </a:prstGeom>
          <a:noFill/>
          <a:ln>
            <a:noFill/>
          </a:ln>
        </p:spPr>
        <p:txBody>
          <a:bodyPr spcFirstLastPara="1" wrap="square" lIns="68479" tIns="68479" rIns="68479" bIns="68479" anchor="b" anchorCtr="0"/>
          <a:lstStyle>
            <a:lvl1pPr lv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a:endParaRPr/>
          </a:p>
        </p:txBody>
      </p:sp>
      <p:sp>
        <p:nvSpPr>
          <p:cNvPr id="7" name="Shape 7"/>
          <p:cNvSpPr txBox="1">
            <a:spLocks noGrp="1"/>
          </p:cNvSpPr>
          <p:nvPr>
            <p:ph type="body" idx="1"/>
          </p:nvPr>
        </p:nvSpPr>
        <p:spPr>
          <a:xfrm>
            <a:off x="457200" y="2244400"/>
            <a:ext cx="5511300" cy="2605200"/>
          </a:xfrm>
          <a:prstGeom prst="rect">
            <a:avLst/>
          </a:prstGeom>
          <a:noFill/>
          <a:ln>
            <a:noFill/>
          </a:ln>
        </p:spPr>
        <p:txBody>
          <a:bodyPr spcFirstLastPara="1" wrap="square" lIns="68479" tIns="68479" rIns="68479" bIns="68479" anchor="t" anchorCtr="0"/>
          <a:lstStyle>
            <a:lvl1pPr marL="457200" lvl="0" indent="-34290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marL="914400" lvl="1"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marL="1371600" lvl="2"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marL="1828800" lvl="3"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marL="2286000" lvl="4"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marL="2743200" lvl="5"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marL="3200400" lvl="6"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marL="3657600" lvl="7"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marL="4114800" lvl="8"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a:endParaRPr/>
          </a:p>
        </p:txBody>
      </p:sp>
      <p:sp>
        <p:nvSpPr>
          <p:cNvPr id="8" name="Shape 8"/>
          <p:cNvSpPr txBox="1">
            <a:spLocks noGrp="1"/>
          </p:cNvSpPr>
          <p:nvPr>
            <p:ph type="sldNum" idx="12"/>
          </p:nvPr>
        </p:nvSpPr>
        <p:spPr>
          <a:xfrm>
            <a:off x="8480617" y="4673651"/>
            <a:ext cx="548700" cy="393600"/>
          </a:xfrm>
          <a:prstGeom prst="rect">
            <a:avLst/>
          </a:prstGeom>
          <a:noFill/>
          <a:ln>
            <a:noFill/>
          </a:ln>
        </p:spPr>
        <p:txBody>
          <a:bodyPr spcFirstLastPara="1" wrap="square" lIns="68479" tIns="68479" rIns="68479" bIns="68479" anchor="ctr" anchorCtr="0">
            <a:noAutofit/>
          </a:bodyPr>
          <a:lstStyle>
            <a:lvl1pPr lvl="0" algn="r">
              <a:buNone/>
              <a:defRPr sz="1800">
                <a:solidFill>
                  <a:srgbClr val="FFFFFF"/>
                </a:solidFill>
                <a:latin typeface="Lato Light"/>
                <a:ea typeface="Lato Light"/>
                <a:cs typeface="Lato Light"/>
                <a:sym typeface="Lato Light"/>
              </a:defRPr>
            </a:lvl1pPr>
            <a:lvl2pPr lvl="1" algn="r">
              <a:buNone/>
              <a:defRPr sz="1800">
                <a:solidFill>
                  <a:srgbClr val="FFFFFF"/>
                </a:solidFill>
                <a:latin typeface="Lato Light"/>
                <a:ea typeface="Lato Light"/>
                <a:cs typeface="Lato Light"/>
                <a:sym typeface="Lato Light"/>
              </a:defRPr>
            </a:lvl2pPr>
            <a:lvl3pPr lvl="2" algn="r">
              <a:buNone/>
              <a:defRPr sz="1800">
                <a:solidFill>
                  <a:srgbClr val="FFFFFF"/>
                </a:solidFill>
                <a:latin typeface="Lato Light"/>
                <a:ea typeface="Lato Light"/>
                <a:cs typeface="Lato Light"/>
                <a:sym typeface="Lato Light"/>
              </a:defRPr>
            </a:lvl3pPr>
            <a:lvl4pPr lvl="3" algn="r">
              <a:buNone/>
              <a:defRPr sz="1800">
                <a:solidFill>
                  <a:srgbClr val="FFFFFF"/>
                </a:solidFill>
                <a:latin typeface="Lato Light"/>
                <a:ea typeface="Lato Light"/>
                <a:cs typeface="Lato Light"/>
                <a:sym typeface="Lato Light"/>
              </a:defRPr>
            </a:lvl4pPr>
            <a:lvl5pPr lvl="4" algn="r">
              <a:buNone/>
              <a:defRPr sz="1800">
                <a:solidFill>
                  <a:srgbClr val="FFFFFF"/>
                </a:solidFill>
                <a:latin typeface="Lato Light"/>
                <a:ea typeface="Lato Light"/>
                <a:cs typeface="Lato Light"/>
                <a:sym typeface="Lato Light"/>
              </a:defRPr>
            </a:lvl5pPr>
            <a:lvl6pPr lvl="5" algn="r">
              <a:buNone/>
              <a:defRPr sz="1800">
                <a:solidFill>
                  <a:srgbClr val="FFFFFF"/>
                </a:solidFill>
                <a:latin typeface="Lato Light"/>
                <a:ea typeface="Lato Light"/>
                <a:cs typeface="Lato Light"/>
                <a:sym typeface="Lato Light"/>
              </a:defRPr>
            </a:lvl6pPr>
            <a:lvl7pPr lvl="6" algn="r">
              <a:buNone/>
              <a:defRPr sz="1800">
                <a:solidFill>
                  <a:srgbClr val="FFFFFF"/>
                </a:solidFill>
                <a:latin typeface="Lato Light"/>
                <a:ea typeface="Lato Light"/>
                <a:cs typeface="Lato Light"/>
                <a:sym typeface="Lato Light"/>
              </a:defRPr>
            </a:lvl7pPr>
            <a:lvl8pPr lvl="7" algn="r">
              <a:buNone/>
              <a:defRPr sz="1800">
                <a:solidFill>
                  <a:srgbClr val="FFFFFF"/>
                </a:solidFill>
                <a:latin typeface="Lato Light"/>
                <a:ea typeface="Lato Light"/>
                <a:cs typeface="Lato Light"/>
                <a:sym typeface="Lato Light"/>
              </a:defRPr>
            </a:lvl8pPr>
            <a:lvl9pPr lvl="8" algn="r">
              <a:buNone/>
              <a:defRPr sz="1800">
                <a:solidFill>
                  <a:srgbClr val="FFFFFF"/>
                </a:solidFill>
                <a:latin typeface="Lato Light"/>
                <a:ea typeface="Lato Light"/>
                <a:cs typeface="Lato Light"/>
                <a:sym typeface="Lato Light"/>
              </a:defRPr>
            </a:lvl9pPr>
          </a:lstStyle>
          <a:p>
            <a:pPr defTabSz="684951"/>
            <a:fld id="{F8504FCD-AA76-409F-84F8-B13164B4A2D0}" type="slidenum">
              <a:rPr lang="en-US" smtClean="0">
                <a:solidFill>
                  <a:prstClr val="black">
                    <a:tint val="75000"/>
                  </a:prstClr>
                </a:solidFill>
              </a:rPr>
              <a:pPr defTabSz="684951"/>
              <a:t>‹#›</a:t>
            </a:fld>
            <a:endParaRPr lang="en-US" dirty="0">
              <a:solidFill>
                <a:prstClr val="black">
                  <a:tint val="75000"/>
                </a:prstClr>
              </a:solidFill>
            </a:endParaRPr>
          </a:p>
        </p:txBody>
      </p:sp>
    </p:spTree>
    <p:extLst>
      <p:ext uri="{BB962C8B-B14F-4D97-AF65-F5344CB8AC3E}">
        <p14:creationId xmlns:p14="http://schemas.microsoft.com/office/powerpoint/2010/main" val="218902354"/>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05" tIns="34253" rIns="68505" bIns="34253"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05" tIns="34253" rIns="68505" bIns="342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567"/>
            <a:ext cx="2057400" cy="273844"/>
          </a:xfrm>
          <a:prstGeom prst="rect">
            <a:avLst/>
          </a:prstGeom>
        </p:spPr>
        <p:txBody>
          <a:bodyPr vert="horz" lIns="68505" tIns="34253" rIns="68505" bIns="34253" rtlCol="0" anchor="ctr"/>
          <a:lstStyle>
            <a:lvl1pPr algn="l">
              <a:defRPr sz="900">
                <a:solidFill>
                  <a:schemeClr val="tx1">
                    <a:tint val="75000"/>
                  </a:schemeClr>
                </a:solidFill>
              </a:defRPr>
            </a:lvl1pPr>
          </a:lstStyle>
          <a:p>
            <a:pPr defTabSz="685093"/>
            <a:fld id="{C7C13A08-8A04-4CF9-9370-C7D73858924D}" type="datetimeFigureOut">
              <a:rPr lang="en-US" smtClean="0">
                <a:solidFill>
                  <a:prstClr val="black">
                    <a:tint val="75000"/>
                  </a:prstClr>
                </a:solidFill>
              </a:rPr>
              <a:pPr defTabSz="685093"/>
              <a:t>5/16/2018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567"/>
            <a:ext cx="3086100" cy="273844"/>
          </a:xfrm>
          <a:prstGeom prst="rect">
            <a:avLst/>
          </a:prstGeom>
        </p:spPr>
        <p:txBody>
          <a:bodyPr vert="horz" lIns="68505" tIns="34253" rIns="68505" bIns="34253" rtlCol="0" anchor="ctr"/>
          <a:lstStyle>
            <a:lvl1pPr algn="ctr">
              <a:defRPr sz="900">
                <a:solidFill>
                  <a:schemeClr val="tx1">
                    <a:tint val="75000"/>
                  </a:schemeClr>
                </a:solidFill>
              </a:defRPr>
            </a:lvl1pPr>
          </a:lstStyle>
          <a:p>
            <a:pPr defTabSz="68509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67"/>
            <a:ext cx="2057400" cy="273844"/>
          </a:xfrm>
          <a:prstGeom prst="rect">
            <a:avLst/>
          </a:prstGeom>
        </p:spPr>
        <p:txBody>
          <a:bodyPr vert="horz" lIns="68505" tIns="34253" rIns="68505" bIns="34253" rtlCol="0" anchor="ctr"/>
          <a:lstStyle>
            <a:lvl1pPr algn="r">
              <a:defRPr sz="900">
                <a:solidFill>
                  <a:schemeClr val="tx1">
                    <a:tint val="75000"/>
                  </a:schemeClr>
                </a:solidFill>
              </a:defRPr>
            </a:lvl1pPr>
          </a:lstStyle>
          <a:p>
            <a:pPr defTabSz="685093"/>
            <a:fld id="{F8504FCD-AA76-409F-84F8-B13164B4A2D0}" type="slidenum">
              <a:rPr lang="en-US" smtClean="0">
                <a:solidFill>
                  <a:prstClr val="black">
                    <a:tint val="75000"/>
                  </a:prstClr>
                </a:solidFill>
              </a:rPr>
              <a:pPr defTabSz="685093"/>
              <a:t>‹#›</a:t>
            </a:fld>
            <a:endParaRPr lang="en-US" dirty="0">
              <a:solidFill>
                <a:prstClr val="black">
                  <a:tint val="75000"/>
                </a:prstClr>
              </a:solidFill>
            </a:endParaRPr>
          </a:p>
        </p:txBody>
      </p:sp>
    </p:spTree>
    <p:extLst>
      <p:ext uri="{BB962C8B-B14F-4D97-AF65-F5344CB8AC3E}">
        <p14:creationId xmlns:p14="http://schemas.microsoft.com/office/powerpoint/2010/main" val="331675095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09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77" indent="-171277" algn="l" defTabSz="68509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831" indent="-171277" algn="l" defTabSz="68509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356" indent="-171277" algn="l" defTabSz="68509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910" indent="-171277" algn="l" defTabSz="6850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455" indent="-171277" algn="l" defTabSz="6850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016" indent="-171277" algn="l" defTabSz="6850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543" indent="-171277" algn="l" defTabSz="6850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096" indent="-171277" algn="l" defTabSz="6850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638" indent="-171277" algn="l" defTabSz="6850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093" rtl="0" eaLnBrk="1" latinLnBrk="0" hangingPunct="1">
        <a:defRPr sz="1400" kern="1200">
          <a:solidFill>
            <a:schemeClr val="tx1"/>
          </a:solidFill>
          <a:latin typeface="+mn-lt"/>
          <a:ea typeface="+mn-ea"/>
          <a:cs typeface="+mn-cs"/>
        </a:defRPr>
      </a:lvl1pPr>
      <a:lvl2pPr marL="342526" algn="l" defTabSz="685093" rtl="0" eaLnBrk="1" latinLnBrk="0" hangingPunct="1">
        <a:defRPr sz="1400" kern="1200">
          <a:solidFill>
            <a:schemeClr val="tx1"/>
          </a:solidFill>
          <a:latin typeface="+mn-lt"/>
          <a:ea typeface="+mn-ea"/>
          <a:cs typeface="+mn-cs"/>
        </a:defRPr>
      </a:lvl2pPr>
      <a:lvl3pPr marL="685093" algn="l" defTabSz="685093" rtl="0" eaLnBrk="1" latinLnBrk="0" hangingPunct="1">
        <a:defRPr sz="1400" kern="1200">
          <a:solidFill>
            <a:schemeClr val="tx1"/>
          </a:solidFill>
          <a:latin typeface="+mn-lt"/>
          <a:ea typeface="+mn-ea"/>
          <a:cs typeface="+mn-cs"/>
        </a:defRPr>
      </a:lvl3pPr>
      <a:lvl4pPr marL="1027635" algn="l" defTabSz="685093" rtl="0" eaLnBrk="1" latinLnBrk="0" hangingPunct="1">
        <a:defRPr sz="1400" kern="1200">
          <a:solidFill>
            <a:schemeClr val="tx1"/>
          </a:solidFill>
          <a:latin typeface="+mn-lt"/>
          <a:ea typeface="+mn-ea"/>
          <a:cs typeface="+mn-cs"/>
        </a:defRPr>
      </a:lvl4pPr>
      <a:lvl5pPr marL="1370187" algn="l" defTabSz="685093" rtl="0" eaLnBrk="1" latinLnBrk="0" hangingPunct="1">
        <a:defRPr sz="1400" kern="1200">
          <a:solidFill>
            <a:schemeClr val="tx1"/>
          </a:solidFill>
          <a:latin typeface="+mn-lt"/>
          <a:ea typeface="+mn-ea"/>
          <a:cs typeface="+mn-cs"/>
        </a:defRPr>
      </a:lvl5pPr>
      <a:lvl6pPr marL="1712715" algn="l" defTabSz="685093" rtl="0" eaLnBrk="1" latinLnBrk="0" hangingPunct="1">
        <a:defRPr sz="1400" kern="1200">
          <a:solidFill>
            <a:schemeClr val="tx1"/>
          </a:solidFill>
          <a:latin typeface="+mn-lt"/>
          <a:ea typeface="+mn-ea"/>
          <a:cs typeface="+mn-cs"/>
        </a:defRPr>
      </a:lvl6pPr>
      <a:lvl7pPr marL="2055276" algn="l" defTabSz="685093" rtl="0" eaLnBrk="1" latinLnBrk="0" hangingPunct="1">
        <a:defRPr sz="1400" kern="1200">
          <a:solidFill>
            <a:schemeClr val="tx1"/>
          </a:solidFill>
          <a:latin typeface="+mn-lt"/>
          <a:ea typeface="+mn-ea"/>
          <a:cs typeface="+mn-cs"/>
        </a:defRPr>
      </a:lvl7pPr>
      <a:lvl8pPr marL="2397820" algn="l" defTabSz="685093" rtl="0" eaLnBrk="1" latinLnBrk="0" hangingPunct="1">
        <a:defRPr sz="1400" kern="1200">
          <a:solidFill>
            <a:schemeClr val="tx1"/>
          </a:solidFill>
          <a:latin typeface="+mn-lt"/>
          <a:ea typeface="+mn-ea"/>
          <a:cs typeface="+mn-cs"/>
        </a:defRPr>
      </a:lvl8pPr>
      <a:lvl9pPr marL="2740373" algn="l" defTabSz="685093"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04" tIns="34261" rIns="68504" bIns="34261"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04" tIns="34261" rIns="68504" bIns="3426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47"/>
            <a:ext cx="2057400" cy="273844"/>
          </a:xfrm>
          <a:prstGeom prst="rect">
            <a:avLst/>
          </a:prstGeom>
        </p:spPr>
        <p:txBody>
          <a:bodyPr vert="horz" lIns="68504" tIns="34261" rIns="68504" bIns="34261" rtlCol="0" anchor="ctr"/>
          <a:lstStyle>
            <a:lvl1pPr algn="l">
              <a:defRPr sz="900">
                <a:solidFill>
                  <a:schemeClr val="tx1">
                    <a:tint val="75000"/>
                  </a:schemeClr>
                </a:solidFill>
                <a:latin typeface="Helvetica" charset="0"/>
              </a:defRPr>
            </a:lvl1pPr>
          </a:lstStyle>
          <a:p>
            <a:pPr defTabSz="685043"/>
            <a:fld id="{56BD8FD8-A34D-43B1-A759-8AA482760513}" type="datetimeFigureOut">
              <a:rPr lang="en-US" smtClean="0">
                <a:solidFill>
                  <a:prstClr val="black">
                    <a:tint val="75000"/>
                  </a:prstClr>
                </a:solidFill>
              </a:rPr>
              <a:pPr defTabSz="685043"/>
              <a:t>5/16/2018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447"/>
            <a:ext cx="3086100" cy="273844"/>
          </a:xfrm>
          <a:prstGeom prst="rect">
            <a:avLst/>
          </a:prstGeom>
        </p:spPr>
        <p:txBody>
          <a:bodyPr vert="horz" lIns="68504" tIns="34261" rIns="68504" bIns="34261" rtlCol="0" anchor="ctr"/>
          <a:lstStyle>
            <a:lvl1pPr algn="ctr">
              <a:defRPr sz="900">
                <a:solidFill>
                  <a:schemeClr val="tx1">
                    <a:tint val="75000"/>
                  </a:schemeClr>
                </a:solidFill>
                <a:latin typeface="Helvetica" charset="0"/>
              </a:defRPr>
            </a:lvl1pPr>
          </a:lstStyle>
          <a:p>
            <a:pPr defTabSz="68504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47"/>
            <a:ext cx="2057400" cy="273844"/>
          </a:xfrm>
          <a:prstGeom prst="rect">
            <a:avLst/>
          </a:prstGeom>
        </p:spPr>
        <p:txBody>
          <a:bodyPr vert="horz" lIns="68504" tIns="34261" rIns="68504" bIns="34261" rtlCol="0" anchor="ctr"/>
          <a:lstStyle>
            <a:lvl1pPr algn="r">
              <a:defRPr sz="900">
                <a:solidFill>
                  <a:schemeClr val="tx1">
                    <a:tint val="75000"/>
                  </a:schemeClr>
                </a:solidFill>
                <a:latin typeface="Helvetica" charset="0"/>
              </a:defRPr>
            </a:lvl1pPr>
          </a:lstStyle>
          <a:p>
            <a:pPr defTabSz="685043"/>
            <a:fld id="{580BBA8B-F5A8-4DFD-BF96-4A143B49FF35}" type="slidenum">
              <a:rPr lang="en-US" smtClean="0">
                <a:solidFill>
                  <a:prstClr val="black">
                    <a:tint val="75000"/>
                  </a:prstClr>
                </a:solidFill>
              </a:rPr>
              <a:pPr defTabSz="685043"/>
              <a:t>‹#›</a:t>
            </a:fld>
            <a:endParaRPr lang="en-US" dirty="0">
              <a:solidFill>
                <a:prstClr val="black">
                  <a:tint val="75000"/>
                </a:prstClr>
              </a:solidFill>
            </a:endParaRPr>
          </a:p>
        </p:txBody>
      </p:sp>
    </p:spTree>
    <p:extLst>
      <p:ext uri="{BB962C8B-B14F-4D97-AF65-F5344CB8AC3E}">
        <p14:creationId xmlns:p14="http://schemas.microsoft.com/office/powerpoint/2010/main" val="302304178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l" defTabSz="685043" rtl="0" eaLnBrk="1" latinLnBrk="0" hangingPunct="1">
        <a:lnSpc>
          <a:spcPct val="90000"/>
        </a:lnSpc>
        <a:spcBef>
          <a:spcPct val="0"/>
        </a:spcBef>
        <a:buNone/>
        <a:defRPr sz="3300" kern="1200">
          <a:solidFill>
            <a:schemeClr val="tx1"/>
          </a:solidFill>
          <a:latin typeface="Helvetica" charset="0"/>
          <a:ea typeface="+mj-ea"/>
          <a:cs typeface="+mj-cs"/>
        </a:defRPr>
      </a:lvl1pPr>
    </p:titleStyle>
    <p:bodyStyle>
      <a:lvl1pPr marL="171266" indent="-171266" algn="l" defTabSz="685043" rtl="0" eaLnBrk="1" latinLnBrk="0" hangingPunct="1">
        <a:lnSpc>
          <a:spcPct val="90000"/>
        </a:lnSpc>
        <a:spcBef>
          <a:spcPts val="750"/>
        </a:spcBef>
        <a:buFont typeface="Arial" panose="020B0604020202020204" pitchFamily="34" charset="0"/>
        <a:buChar char="•"/>
        <a:defRPr sz="2100" kern="1200">
          <a:solidFill>
            <a:schemeClr val="tx1"/>
          </a:solidFill>
          <a:latin typeface="Helvetica" charset="0"/>
          <a:ea typeface="+mn-ea"/>
          <a:cs typeface="+mn-cs"/>
        </a:defRPr>
      </a:lvl1pPr>
      <a:lvl2pPr marL="513797" indent="-171266" algn="l" defTabSz="685043" rtl="0" eaLnBrk="1" latinLnBrk="0" hangingPunct="1">
        <a:lnSpc>
          <a:spcPct val="90000"/>
        </a:lnSpc>
        <a:spcBef>
          <a:spcPts val="375"/>
        </a:spcBef>
        <a:buFont typeface="Arial" panose="020B0604020202020204" pitchFamily="34" charset="0"/>
        <a:buChar char="•"/>
        <a:defRPr sz="1800" kern="1200">
          <a:solidFill>
            <a:schemeClr val="tx1"/>
          </a:solidFill>
          <a:latin typeface="Helvetica" charset="0"/>
          <a:ea typeface="+mn-ea"/>
          <a:cs typeface="+mn-cs"/>
        </a:defRPr>
      </a:lvl2pPr>
      <a:lvl3pPr marL="856299" indent="-171266" algn="l" defTabSz="685043" rtl="0" eaLnBrk="1" latinLnBrk="0" hangingPunct="1">
        <a:lnSpc>
          <a:spcPct val="90000"/>
        </a:lnSpc>
        <a:spcBef>
          <a:spcPts val="375"/>
        </a:spcBef>
        <a:buFont typeface="Arial" panose="020B0604020202020204" pitchFamily="34" charset="0"/>
        <a:buChar char="•"/>
        <a:defRPr sz="1500" kern="1200">
          <a:solidFill>
            <a:schemeClr val="tx1"/>
          </a:solidFill>
          <a:latin typeface="Helvetica" charset="0"/>
          <a:ea typeface="+mn-ea"/>
          <a:cs typeface="+mn-cs"/>
        </a:defRPr>
      </a:lvl3pPr>
      <a:lvl4pPr marL="1198820" indent="-171266" algn="l" defTabSz="685043"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4pPr>
      <a:lvl5pPr marL="1541337" indent="-171266" algn="l" defTabSz="685043"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5pPr>
      <a:lvl6pPr marL="1883872" indent="-171266" algn="l" defTabSz="6850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380" indent="-171266" algn="l" defTabSz="6850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902" indent="-171266" algn="l" defTabSz="6850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428" indent="-171266" algn="l" defTabSz="6850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043" rtl="0" eaLnBrk="1" latinLnBrk="0" hangingPunct="1">
        <a:defRPr sz="1400" kern="1200">
          <a:solidFill>
            <a:schemeClr val="tx1"/>
          </a:solidFill>
          <a:latin typeface="+mn-lt"/>
          <a:ea typeface="+mn-ea"/>
          <a:cs typeface="+mn-cs"/>
        </a:defRPr>
      </a:lvl1pPr>
      <a:lvl2pPr marL="342502" algn="l" defTabSz="685043" rtl="0" eaLnBrk="1" latinLnBrk="0" hangingPunct="1">
        <a:defRPr sz="1400" kern="1200">
          <a:solidFill>
            <a:schemeClr val="tx1"/>
          </a:solidFill>
          <a:latin typeface="+mn-lt"/>
          <a:ea typeface="+mn-ea"/>
          <a:cs typeface="+mn-cs"/>
        </a:defRPr>
      </a:lvl2pPr>
      <a:lvl3pPr marL="685043" algn="l" defTabSz="685043" rtl="0" eaLnBrk="1" latinLnBrk="0" hangingPunct="1">
        <a:defRPr sz="1400" kern="1200">
          <a:solidFill>
            <a:schemeClr val="tx1"/>
          </a:solidFill>
          <a:latin typeface="+mn-lt"/>
          <a:ea typeface="+mn-ea"/>
          <a:cs typeface="+mn-cs"/>
        </a:defRPr>
      </a:lvl3pPr>
      <a:lvl4pPr marL="1027562" algn="l" defTabSz="685043" rtl="0" eaLnBrk="1" latinLnBrk="0" hangingPunct="1">
        <a:defRPr sz="1400" kern="1200">
          <a:solidFill>
            <a:schemeClr val="tx1"/>
          </a:solidFill>
          <a:latin typeface="+mn-lt"/>
          <a:ea typeface="+mn-ea"/>
          <a:cs typeface="+mn-cs"/>
        </a:defRPr>
      </a:lvl4pPr>
      <a:lvl5pPr marL="1370085" algn="l" defTabSz="685043" rtl="0" eaLnBrk="1" latinLnBrk="0" hangingPunct="1">
        <a:defRPr sz="1400" kern="1200">
          <a:solidFill>
            <a:schemeClr val="tx1"/>
          </a:solidFill>
          <a:latin typeface="+mn-lt"/>
          <a:ea typeface="+mn-ea"/>
          <a:cs typeface="+mn-cs"/>
        </a:defRPr>
      </a:lvl5pPr>
      <a:lvl6pPr marL="1712601" algn="l" defTabSz="685043" rtl="0" eaLnBrk="1" latinLnBrk="0" hangingPunct="1">
        <a:defRPr sz="1400" kern="1200">
          <a:solidFill>
            <a:schemeClr val="tx1"/>
          </a:solidFill>
          <a:latin typeface="+mn-lt"/>
          <a:ea typeface="+mn-ea"/>
          <a:cs typeface="+mn-cs"/>
        </a:defRPr>
      </a:lvl6pPr>
      <a:lvl7pPr marL="2055125" algn="l" defTabSz="685043" rtl="0" eaLnBrk="1" latinLnBrk="0" hangingPunct="1">
        <a:defRPr sz="1400" kern="1200">
          <a:solidFill>
            <a:schemeClr val="tx1"/>
          </a:solidFill>
          <a:latin typeface="+mn-lt"/>
          <a:ea typeface="+mn-ea"/>
          <a:cs typeface="+mn-cs"/>
        </a:defRPr>
      </a:lvl7pPr>
      <a:lvl8pPr marL="2397640" algn="l" defTabSz="685043" rtl="0" eaLnBrk="1" latinLnBrk="0" hangingPunct="1">
        <a:defRPr sz="1400" kern="1200">
          <a:solidFill>
            <a:schemeClr val="tx1"/>
          </a:solidFill>
          <a:latin typeface="+mn-lt"/>
          <a:ea typeface="+mn-ea"/>
          <a:cs typeface="+mn-cs"/>
        </a:defRPr>
      </a:lvl8pPr>
      <a:lvl9pPr marL="2740163" algn="l" defTabSz="68504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microsoft.com/office/2007/relationships/hdphoto" Target="../media/hdphoto1.wdp"/><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jpeg"/><Relationship Id="rId2" Type="http://schemas.openxmlformats.org/officeDocument/2006/relationships/image" Target="../media/image31.png"/><Relationship Id="rId16" Type="http://schemas.openxmlformats.org/officeDocument/2006/relationships/image" Target="../media/image43.png"/><Relationship Id="rId1" Type="http://schemas.openxmlformats.org/officeDocument/2006/relationships/slideLayout" Target="../slideLayouts/slideLayout96.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46.png"/><Relationship Id="rId21" Type="http://schemas.openxmlformats.org/officeDocument/2006/relationships/image" Target="../media/image64.png"/><Relationship Id="rId34" Type="http://schemas.openxmlformats.org/officeDocument/2006/relationships/image" Target="../media/image77.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110.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36" Type="http://schemas.openxmlformats.org/officeDocument/2006/relationships/image" Target="../media/image79.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image" Target="../media/image8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EE83E2-E4F6-2B40-AF6A-34395A3108BA}"/>
              </a:ext>
            </a:extLst>
          </p:cNvPr>
          <p:cNvPicPr>
            <a:picLocks noChangeAspect="1"/>
          </p:cNvPicPr>
          <p:nvPr/>
        </p:nvPicPr>
        <p:blipFill>
          <a:blip r:embed="rId2"/>
          <a:stretch>
            <a:fillRect/>
          </a:stretch>
        </p:blipFill>
        <p:spPr>
          <a:xfrm>
            <a:off x="10" y="42"/>
            <a:ext cx="9201583" cy="5181287"/>
          </a:xfrm>
          <a:prstGeom prst="rect">
            <a:avLst/>
          </a:prstGeom>
        </p:spPr>
      </p:pic>
      <p:sp>
        <p:nvSpPr>
          <p:cNvPr id="2" name="Rectangle 1"/>
          <p:cNvSpPr/>
          <p:nvPr/>
        </p:nvSpPr>
        <p:spPr>
          <a:xfrm>
            <a:off x="10" y="43"/>
            <a:ext cx="9201583" cy="518128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0" tIns="34231" rIns="68460" bIns="34231" rtlCol="0" anchor="ctr"/>
          <a:lstStyle/>
          <a:p>
            <a:pPr algn="ctr" defTabSz="684666"/>
            <a:endParaRPr lang="en-US" sz="1400">
              <a:solidFill>
                <a:prstClr val="white"/>
              </a:solidFill>
            </a:endParaRPr>
          </a:p>
        </p:txBody>
      </p:sp>
      <p:sp>
        <p:nvSpPr>
          <p:cNvPr id="10" name="TextBox 9"/>
          <p:cNvSpPr txBox="1"/>
          <p:nvPr/>
        </p:nvSpPr>
        <p:spPr>
          <a:xfrm>
            <a:off x="438172" y="4422061"/>
            <a:ext cx="7363777" cy="830996"/>
          </a:xfrm>
          <a:prstGeom prst="rect">
            <a:avLst/>
          </a:prstGeom>
          <a:noFill/>
        </p:spPr>
        <p:txBody>
          <a:bodyPr wrap="square" lIns="68460" tIns="34231" rIns="68460" bIns="34231" rtlCol="0">
            <a:spAutoFit/>
          </a:bodyPr>
          <a:lstStyle/>
          <a:p>
            <a:pPr defTabSz="684666"/>
            <a:r>
              <a:rPr lang="zh-TW" altLang="en-US" sz="8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800" dirty="0">
              <a:solidFill>
                <a:prstClr val="white"/>
              </a:solidFill>
              <a:ea typeface="Apple LiGothic" pitchFamily="2" charset="-120"/>
              <a:cs typeface="Heiti TC Light"/>
            </a:endParaRPr>
          </a:p>
          <a:p>
            <a:pPr defTabSz="684666"/>
            <a:r>
              <a:rPr lang="en-US" sz="8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™Owner</a:t>
            </a:r>
            <a:r>
              <a:rPr lang="en-US" sz="800" b="1" dirty="0">
                <a:solidFill>
                  <a:prstClr val="white"/>
                </a:solidFill>
                <a:ea typeface="Apple LiGothic" pitchFamily="2" charset="-120"/>
                <a:cs typeface="Heiti TC Light"/>
              </a:rPr>
              <a:t>, nor are they intended to represent that any given Independent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 Owner</a:t>
            </a:r>
            <a:r>
              <a:rPr lang="en-US" sz="800" b="1" dirty="0">
                <a:solidFill>
                  <a:prstClr val="white"/>
                </a:solidFill>
                <a:ea typeface="Apple LiGothic" pitchFamily="2" charset="-120"/>
                <a:cs typeface="Heiti TC Light"/>
              </a:rPr>
              <a:t> will earn income in that amount. The success of any Market Hong Kong Independent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 Owner</a:t>
            </a:r>
            <a:r>
              <a:rPr lang="en-US" sz="8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800" dirty="0">
              <a:solidFill>
                <a:prstClr val="white"/>
              </a:solidFill>
              <a:ea typeface="Apple LiGothic" pitchFamily="2" charset="-120"/>
              <a:cs typeface="Heiti TC Ligh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949" y="4001839"/>
            <a:ext cx="1057520" cy="1057520"/>
          </a:xfrm>
          <a:prstGeom prst="rect">
            <a:avLst/>
          </a:prstGeom>
        </p:spPr>
      </p:pic>
      <p:sp>
        <p:nvSpPr>
          <p:cNvPr id="12" name="Text Box 6"/>
          <p:cNvSpPr txBox="1">
            <a:spLocks noChangeArrowheads="1"/>
          </p:cNvSpPr>
          <p:nvPr/>
        </p:nvSpPr>
        <p:spPr bwMode="auto">
          <a:xfrm>
            <a:off x="3343459" y="1278926"/>
            <a:ext cx="4781039" cy="842537"/>
          </a:xfrm>
          <a:prstGeom prst="rect">
            <a:avLst/>
          </a:prstGeom>
          <a:noFill/>
          <a:ln w="9525">
            <a:noFill/>
            <a:miter lim="800000"/>
            <a:headEnd/>
            <a:tailEnd/>
          </a:ln>
          <a:effectLst/>
        </p:spPr>
        <p:txBody>
          <a:bodyPr wrap="square" lIns="68460" tIns="34231" rIns="68460" bIns="34231">
            <a:spAutoFit/>
          </a:bodyPr>
          <a:lstStyle/>
          <a:p>
            <a:pPr algn="ctr" defTabSz="684666"/>
            <a:r>
              <a:rPr lang="en-US" sz="5000" b="1" dirty="0">
                <a:solidFill>
                  <a:prstClr val="white"/>
                </a:solidFill>
                <a:latin typeface="微軟正黑體" panose="020B0604030504040204" pitchFamily="34" charset="-120"/>
                <a:ea typeface="微軟正黑體" panose="020B0604030504040204" pitchFamily="34" charset="-120"/>
              </a:rPr>
              <a:t>Vikki Lee</a:t>
            </a:r>
            <a:endParaRPr lang="zh-HK" altLang="en-US" sz="5000" dirty="0">
              <a:solidFill>
                <a:prstClr val="white"/>
              </a:solidFill>
              <a:latin typeface="微軟正黑體" panose="020B0604030504040204" pitchFamily="34" charset="-120"/>
              <a:ea typeface="微軟正黑體" panose="020B0604030504040204" pitchFamily="34" charset="-120"/>
            </a:endParaRPr>
          </a:p>
        </p:txBody>
      </p:sp>
      <p:sp>
        <p:nvSpPr>
          <p:cNvPr id="15" name="Text Box 6"/>
          <p:cNvSpPr txBox="1">
            <a:spLocks noChangeArrowheads="1"/>
          </p:cNvSpPr>
          <p:nvPr/>
        </p:nvSpPr>
        <p:spPr bwMode="auto">
          <a:xfrm>
            <a:off x="2860151" y="2083625"/>
            <a:ext cx="5747657" cy="1015663"/>
          </a:xfrm>
          <a:prstGeom prst="rect">
            <a:avLst/>
          </a:prstGeom>
          <a:noFill/>
          <a:ln w="9525">
            <a:noFill/>
            <a:miter lim="800000"/>
            <a:headEnd/>
            <a:tailEnd/>
          </a:ln>
          <a:effectLst/>
        </p:spPr>
        <p:txBody>
          <a:bodyPr wrap="square" lIns="68460" tIns="34231" rIns="68460" bIns="34231">
            <a:spAutoFit/>
          </a:bodyPr>
          <a:lstStyle/>
          <a:p>
            <a:pPr algn="ctr" defTabSz="684666">
              <a:spcBef>
                <a:spcPts val="900"/>
              </a:spcBef>
              <a:defRPr/>
            </a:pPr>
            <a:r>
              <a:rPr lang="zh-TW" altLang="en-US" sz="2700" dirty="0">
                <a:solidFill>
                  <a:prstClr val="white"/>
                </a:solidFill>
                <a:latin typeface="微軟正黑體" panose="020B0604030504040204" pitchFamily="34" charset="-120"/>
                <a:ea typeface="微軟正黑體" panose="020B0604030504040204" pitchFamily="34" charset="-120"/>
                <a:cs typeface="Heiti TC Light"/>
              </a:rPr>
              <a:t>執行副總裁級</a:t>
            </a:r>
            <a:endParaRPr lang="en-US" altLang="zh-TW" sz="2700" dirty="0">
              <a:solidFill>
                <a:prstClr val="white"/>
              </a:solidFill>
              <a:latin typeface="微軟正黑體" panose="020B0604030504040204" pitchFamily="34" charset="-120"/>
              <a:ea typeface="微軟正黑體" panose="020B0604030504040204" pitchFamily="34" charset="-120"/>
              <a:cs typeface="Heiti TC Light"/>
            </a:endParaRPr>
          </a:p>
          <a:p>
            <a:pPr algn="ctr" defTabSz="684666">
              <a:spcBef>
                <a:spcPts val="900"/>
              </a:spcBef>
              <a:defRPr/>
            </a:pPr>
            <a:r>
              <a:rPr lang="en-US" altLang="zh-HK" sz="2700" b="1" dirty="0">
                <a:solidFill>
                  <a:prstClr val="white"/>
                </a:solidFill>
                <a:latin typeface="微軟正黑體" panose="020B0604030504040204" pitchFamily="34" charset="-120"/>
                <a:ea typeface="微軟正黑體" panose="020B0604030504040204" pitchFamily="34" charset="-120"/>
              </a:rPr>
              <a:t>Executive Field Vice-President</a:t>
            </a:r>
            <a:endParaRPr lang="en-US" altLang="zh-TW" sz="2700" dirty="0">
              <a:solidFill>
                <a:prstClr val="white"/>
              </a:solidFill>
              <a:ea typeface="華康儷中黑" panose="020B0509000000000000" pitchFamily="49" charset="-120"/>
              <a:cs typeface="Heiti TC Light"/>
            </a:endParaRPr>
          </a:p>
        </p:txBody>
      </p:sp>
      <p:sp>
        <p:nvSpPr>
          <p:cNvPr id="17" name="Text Box 6"/>
          <p:cNvSpPr txBox="1">
            <a:spLocks noChangeArrowheads="1"/>
          </p:cNvSpPr>
          <p:nvPr/>
        </p:nvSpPr>
        <p:spPr bwMode="auto">
          <a:xfrm>
            <a:off x="3635936" y="3242631"/>
            <a:ext cx="4122377" cy="543749"/>
          </a:xfrm>
          <a:prstGeom prst="rect">
            <a:avLst/>
          </a:prstGeom>
          <a:noFill/>
          <a:ln w="9525">
            <a:noFill/>
            <a:miter lim="800000"/>
            <a:headEnd/>
            <a:tailEnd/>
          </a:ln>
          <a:effectLst/>
        </p:spPr>
        <p:txBody>
          <a:bodyPr wrap="square" lIns="68460" tIns="34231" rIns="68460" bIns="34231">
            <a:spAutoFit/>
          </a:bodyPr>
          <a:lstStyle/>
          <a:p>
            <a:pPr algn="ctr" defTabSz="684666">
              <a:lnSpc>
                <a:spcPts val="1350"/>
              </a:lnSpc>
              <a:spcBef>
                <a:spcPts val="900"/>
              </a:spcBef>
              <a:defRPr/>
            </a:pPr>
            <a:r>
              <a:rPr lang="zh-TW" altLang="en-US" sz="2100" dirty="0">
                <a:solidFill>
                  <a:prstClr val="white"/>
                </a:solidFill>
                <a:latin typeface="微軟正黑體" panose="020B0604030504040204" pitchFamily="34" charset="-120"/>
                <a:ea typeface="微軟正黑體" panose="020B0604030504040204" pitchFamily="34" charset="-120"/>
                <a:cs typeface="Heiti TC Light"/>
              </a:rPr>
              <a:t>四個佣金週期共賺取</a:t>
            </a:r>
            <a:r>
              <a:rPr lang="en-US" altLang="zh-TW" sz="2100" dirty="0">
                <a:solidFill>
                  <a:prstClr val="white"/>
                </a:solidFill>
                <a:latin typeface="微軟正黑體" panose="020B0604030504040204" pitchFamily="34" charset="-120"/>
                <a:ea typeface="微軟正黑體" panose="020B0604030504040204" pitchFamily="34" charset="-120"/>
                <a:cs typeface="Heiti TC Light"/>
              </a:rPr>
              <a:t>HK$345,000</a:t>
            </a:r>
          </a:p>
          <a:p>
            <a:pPr algn="ctr" defTabSz="684666">
              <a:lnSpc>
                <a:spcPts val="1350"/>
              </a:lnSpc>
              <a:spcBef>
                <a:spcPts val="900"/>
              </a:spcBef>
              <a:defRPr/>
            </a:pPr>
            <a:r>
              <a:rPr lang="en-US" sz="2100" dirty="0">
                <a:solidFill>
                  <a:prstClr val="white"/>
                </a:solidFill>
                <a:ea typeface="Apple LiGothic" pitchFamily="2" charset="-120"/>
                <a:cs typeface="Heiti TC Light"/>
              </a:rPr>
              <a:t>HK$345,000 in 4 Commission weeks</a:t>
            </a:r>
          </a:p>
        </p:txBody>
      </p:sp>
      <p:sp>
        <p:nvSpPr>
          <p:cNvPr id="11" name="TextBox 10"/>
          <p:cNvSpPr txBox="1"/>
          <p:nvPr/>
        </p:nvSpPr>
        <p:spPr>
          <a:xfrm>
            <a:off x="130672" y="117328"/>
            <a:ext cx="8833757" cy="484748"/>
          </a:xfrm>
          <a:prstGeom prst="rect">
            <a:avLst/>
          </a:prstGeom>
          <a:noFill/>
        </p:spPr>
        <p:txBody>
          <a:bodyPr wrap="square" lIns="68460" tIns="34231" rIns="68460" bIns="34231" rtlCol="0">
            <a:spAutoFit/>
          </a:bodyPr>
          <a:lstStyle/>
          <a:p>
            <a:pPr algn="ctr" defTabSz="684666"/>
            <a:r>
              <a:rPr lang="zh-TW" altLang="en-US" sz="2700" dirty="0">
                <a:solidFill>
                  <a:prstClr val="white"/>
                </a:solidFill>
                <a:latin typeface="微軟正黑體" panose="020B0604030504040204" pitchFamily="34" charset="-120"/>
                <a:ea typeface="微軟正黑體" panose="020B0604030504040204" pitchFamily="34" charset="-120"/>
              </a:rPr>
              <a:t>建立強大的信念</a:t>
            </a:r>
            <a:endParaRPr lang="en-US" altLang="zh-TW" sz="2700" dirty="0">
              <a:solidFill>
                <a:prstClr val="white"/>
              </a:solidFill>
              <a:latin typeface="微軟正黑體" panose="020B0604030504040204" pitchFamily="34" charset="-120"/>
              <a:ea typeface="微軟正黑體" panose="020B0604030504040204" pitchFamily="34" charset="-120"/>
            </a:endParaRPr>
          </a:p>
        </p:txBody>
      </p:sp>
      <p:sp>
        <p:nvSpPr>
          <p:cNvPr id="13" name="Rectangle 12"/>
          <p:cNvSpPr/>
          <p:nvPr/>
        </p:nvSpPr>
        <p:spPr>
          <a:xfrm>
            <a:off x="130685" y="602074"/>
            <a:ext cx="8833757" cy="392415"/>
          </a:xfrm>
          <a:prstGeom prst="rect">
            <a:avLst/>
          </a:prstGeom>
        </p:spPr>
        <p:txBody>
          <a:bodyPr wrap="square" lIns="68460" tIns="34231" rIns="68460" bIns="34231">
            <a:spAutoFit/>
          </a:bodyPr>
          <a:lstStyle/>
          <a:p>
            <a:pPr algn="ctr" defTabSz="684666"/>
            <a:r>
              <a:rPr lang="en-US" sz="2100" dirty="0">
                <a:solidFill>
                  <a:prstClr val="white"/>
                </a:solidFill>
                <a:ea typeface="Apple LiGothic" pitchFamily="2" charset="-120"/>
              </a:rPr>
              <a:t>Build a Strong Belief</a:t>
            </a: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114" r="7828" b="9832"/>
          <a:stretch/>
        </p:blipFill>
        <p:spPr>
          <a:xfrm>
            <a:off x="792423" y="1156034"/>
            <a:ext cx="2221174" cy="2842965"/>
          </a:xfrm>
          <a:prstGeom prst="rect">
            <a:avLst/>
          </a:prstGeom>
        </p:spPr>
      </p:pic>
    </p:spTree>
    <p:extLst>
      <p:ext uri="{BB962C8B-B14F-4D97-AF65-F5344CB8AC3E}">
        <p14:creationId xmlns:p14="http://schemas.microsoft.com/office/powerpoint/2010/main" val="161301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generated with very high confidence">
            <a:extLst>
              <a:ext uri="{FF2B5EF4-FFF2-40B4-BE49-F238E27FC236}">
                <a16:creationId xmlns:a16="http://schemas.microsoft.com/office/drawing/2014/main" xmlns="" id="{9AD329E8-F9E2-411E-9A85-C20F878E5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634" y="521257"/>
            <a:ext cx="6181429" cy="4100992"/>
          </a:xfrm>
          <a:prstGeom prst="rect">
            <a:avLst/>
          </a:prstGeom>
        </p:spPr>
      </p:pic>
      <p:graphicFrame>
        <p:nvGraphicFramePr>
          <p:cNvPr id="10" name="Table 9">
            <a:extLst>
              <a:ext uri="{FF2B5EF4-FFF2-40B4-BE49-F238E27FC236}">
                <a16:creationId xmlns:a16="http://schemas.microsoft.com/office/drawing/2014/main" xmlns="" id="{FBF91917-8450-4D03-B043-298CEE54C3EC}"/>
              </a:ext>
            </a:extLst>
          </p:cNvPr>
          <p:cNvGraphicFramePr>
            <a:graphicFrameLocks noGrp="1"/>
          </p:cNvGraphicFramePr>
          <p:nvPr>
            <p:extLst>
              <p:ext uri="{D42A27DB-BD31-4B8C-83A1-F6EECF244321}">
                <p14:modId xmlns:p14="http://schemas.microsoft.com/office/powerpoint/2010/main" val="2702251177"/>
              </p:ext>
            </p:extLst>
          </p:nvPr>
        </p:nvGraphicFramePr>
        <p:xfrm>
          <a:off x="719557" y="42017"/>
          <a:ext cx="1048865" cy="5211960"/>
        </p:xfrm>
        <a:graphic>
          <a:graphicData uri="http://schemas.openxmlformats.org/drawingml/2006/table">
            <a:tbl>
              <a:tblPr/>
              <a:tblGrid>
                <a:gridCol w="1048865">
                  <a:extLst>
                    <a:ext uri="{9D8B030D-6E8A-4147-A177-3AD203B41FA5}">
                      <a16:colId xmlns:a16="http://schemas.microsoft.com/office/drawing/2014/main" xmlns="" val="2688849167"/>
                    </a:ext>
                  </a:extLst>
                </a:gridCol>
              </a:tblGrid>
              <a:tr h="173732">
                <a:tc>
                  <a:txBody>
                    <a:bodyPr/>
                    <a:lstStyle/>
                    <a:p>
                      <a:pPr algn="r" fontAlgn="b"/>
                      <a:r>
                        <a:rPr lang="en-US" sz="1100" b="0" i="0" u="none" strike="noStrike" dirty="0">
                          <a:solidFill>
                            <a:schemeClr val="tx1"/>
                          </a:solidFill>
                          <a:effectLst/>
                          <a:latin typeface="Calibri" panose="020F0502020204030204" pitchFamily="34" charset="0"/>
                        </a:rPr>
                        <a:t>$0.01</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3198052853"/>
                  </a:ext>
                </a:extLst>
              </a:tr>
              <a:tr h="173732">
                <a:tc>
                  <a:txBody>
                    <a:bodyPr/>
                    <a:lstStyle/>
                    <a:p>
                      <a:pPr algn="r" fontAlgn="b"/>
                      <a:r>
                        <a:rPr lang="en-US" sz="1100" b="0" i="0" u="none" strike="noStrike" dirty="0">
                          <a:solidFill>
                            <a:schemeClr val="tx1"/>
                          </a:solidFill>
                          <a:effectLst/>
                          <a:latin typeface="Calibri" panose="020F0502020204030204" pitchFamily="34" charset="0"/>
                        </a:rPr>
                        <a:t>$0.02</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157392964"/>
                  </a:ext>
                </a:extLst>
              </a:tr>
              <a:tr h="173732">
                <a:tc>
                  <a:txBody>
                    <a:bodyPr/>
                    <a:lstStyle/>
                    <a:p>
                      <a:pPr algn="r" fontAlgn="b"/>
                      <a:r>
                        <a:rPr lang="en-US" sz="1100" b="0" i="0" u="none" strike="noStrike">
                          <a:solidFill>
                            <a:schemeClr val="tx1"/>
                          </a:solidFill>
                          <a:effectLst/>
                          <a:latin typeface="Calibri" panose="020F0502020204030204" pitchFamily="34" charset="0"/>
                        </a:rPr>
                        <a:t>$0.04</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915623028"/>
                  </a:ext>
                </a:extLst>
              </a:tr>
              <a:tr h="173732">
                <a:tc>
                  <a:txBody>
                    <a:bodyPr/>
                    <a:lstStyle/>
                    <a:p>
                      <a:pPr algn="r" fontAlgn="b"/>
                      <a:r>
                        <a:rPr lang="en-US" sz="1100" b="0" i="0" u="none" strike="noStrike" dirty="0">
                          <a:solidFill>
                            <a:schemeClr val="tx1"/>
                          </a:solidFill>
                          <a:effectLst/>
                          <a:latin typeface="Calibri" panose="020F0502020204030204" pitchFamily="34" charset="0"/>
                        </a:rPr>
                        <a:t>$0.08</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2308976078"/>
                  </a:ext>
                </a:extLst>
              </a:tr>
              <a:tr h="173732">
                <a:tc>
                  <a:txBody>
                    <a:bodyPr/>
                    <a:lstStyle/>
                    <a:p>
                      <a:pPr algn="r" fontAlgn="b"/>
                      <a:r>
                        <a:rPr lang="en-US" sz="1100" b="0" i="0" u="none" strike="noStrike">
                          <a:solidFill>
                            <a:schemeClr val="tx1"/>
                          </a:solidFill>
                          <a:effectLst/>
                          <a:latin typeface="Calibri" panose="020F0502020204030204" pitchFamily="34" charset="0"/>
                        </a:rPr>
                        <a:t>$0.16</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054152552"/>
                  </a:ext>
                </a:extLst>
              </a:tr>
              <a:tr h="173732">
                <a:tc>
                  <a:txBody>
                    <a:bodyPr/>
                    <a:lstStyle/>
                    <a:p>
                      <a:pPr algn="r" fontAlgn="b"/>
                      <a:r>
                        <a:rPr lang="en-US" sz="1100" b="0" i="0" u="none" strike="noStrike" dirty="0">
                          <a:solidFill>
                            <a:schemeClr val="tx1"/>
                          </a:solidFill>
                          <a:effectLst/>
                          <a:latin typeface="Calibri" panose="020F0502020204030204" pitchFamily="34" charset="0"/>
                        </a:rPr>
                        <a:t>$0.32</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412734622"/>
                  </a:ext>
                </a:extLst>
              </a:tr>
              <a:tr h="173732">
                <a:tc>
                  <a:txBody>
                    <a:bodyPr/>
                    <a:lstStyle/>
                    <a:p>
                      <a:pPr algn="r" fontAlgn="b"/>
                      <a:r>
                        <a:rPr lang="en-US" sz="1100" b="0" i="0" u="none" strike="noStrike" dirty="0">
                          <a:solidFill>
                            <a:schemeClr val="tx1"/>
                          </a:solidFill>
                          <a:effectLst/>
                          <a:latin typeface="Calibri" panose="020F0502020204030204" pitchFamily="34" charset="0"/>
                        </a:rPr>
                        <a:t>$0.64</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3074151969"/>
                  </a:ext>
                </a:extLst>
              </a:tr>
              <a:tr h="173732">
                <a:tc>
                  <a:txBody>
                    <a:bodyPr/>
                    <a:lstStyle/>
                    <a:p>
                      <a:pPr algn="r" fontAlgn="b"/>
                      <a:r>
                        <a:rPr lang="en-US" sz="1100" b="0" i="0" u="none" strike="noStrike" dirty="0">
                          <a:solidFill>
                            <a:schemeClr val="tx1"/>
                          </a:solidFill>
                          <a:effectLst/>
                          <a:latin typeface="Calibri" panose="020F0502020204030204" pitchFamily="34" charset="0"/>
                        </a:rPr>
                        <a:t>$1.28</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8038246"/>
                  </a:ext>
                </a:extLst>
              </a:tr>
              <a:tr h="173732">
                <a:tc>
                  <a:txBody>
                    <a:bodyPr/>
                    <a:lstStyle/>
                    <a:p>
                      <a:pPr algn="r" fontAlgn="b"/>
                      <a:r>
                        <a:rPr lang="en-US" sz="1100" b="0" i="0" u="none" strike="noStrike" dirty="0">
                          <a:solidFill>
                            <a:schemeClr val="tx1"/>
                          </a:solidFill>
                          <a:effectLst/>
                          <a:latin typeface="Calibri" panose="020F0502020204030204" pitchFamily="34" charset="0"/>
                        </a:rPr>
                        <a:t>$2.56</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463119963"/>
                  </a:ext>
                </a:extLst>
              </a:tr>
              <a:tr h="173732">
                <a:tc>
                  <a:txBody>
                    <a:bodyPr/>
                    <a:lstStyle/>
                    <a:p>
                      <a:pPr algn="r" fontAlgn="b"/>
                      <a:r>
                        <a:rPr lang="en-US" sz="1100" b="0" i="0" u="none" strike="noStrike" dirty="0">
                          <a:solidFill>
                            <a:schemeClr val="tx1"/>
                          </a:solidFill>
                          <a:effectLst/>
                          <a:latin typeface="Calibri" panose="020F0502020204030204" pitchFamily="34" charset="0"/>
                        </a:rPr>
                        <a:t>$5.12</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21401300"/>
                  </a:ext>
                </a:extLst>
              </a:tr>
              <a:tr h="173732">
                <a:tc>
                  <a:txBody>
                    <a:bodyPr/>
                    <a:lstStyle/>
                    <a:p>
                      <a:pPr algn="r" fontAlgn="b"/>
                      <a:r>
                        <a:rPr lang="en-US" sz="1100" b="0" i="0" u="none" strike="noStrike" dirty="0">
                          <a:solidFill>
                            <a:schemeClr val="tx1"/>
                          </a:solidFill>
                          <a:effectLst/>
                          <a:latin typeface="Calibri" panose="020F0502020204030204" pitchFamily="34" charset="0"/>
                        </a:rPr>
                        <a:t>$10.24</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4247422503"/>
                  </a:ext>
                </a:extLst>
              </a:tr>
              <a:tr h="173732">
                <a:tc>
                  <a:txBody>
                    <a:bodyPr/>
                    <a:lstStyle/>
                    <a:p>
                      <a:pPr algn="r" fontAlgn="b"/>
                      <a:r>
                        <a:rPr lang="en-US" sz="1100" b="0" i="0" u="none" strike="noStrike">
                          <a:solidFill>
                            <a:schemeClr val="tx1"/>
                          </a:solidFill>
                          <a:effectLst/>
                          <a:latin typeface="Calibri" panose="020F0502020204030204" pitchFamily="34" charset="0"/>
                        </a:rPr>
                        <a:t>$20.48</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297117380"/>
                  </a:ext>
                </a:extLst>
              </a:tr>
              <a:tr h="173732">
                <a:tc>
                  <a:txBody>
                    <a:bodyPr/>
                    <a:lstStyle/>
                    <a:p>
                      <a:pPr algn="r" fontAlgn="b"/>
                      <a:r>
                        <a:rPr lang="en-US" sz="1100" b="0" i="0" u="none" strike="noStrike" dirty="0">
                          <a:solidFill>
                            <a:schemeClr val="tx1"/>
                          </a:solidFill>
                          <a:effectLst/>
                          <a:latin typeface="Calibri" panose="020F0502020204030204" pitchFamily="34" charset="0"/>
                        </a:rPr>
                        <a:t>$40.96</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2650200191"/>
                  </a:ext>
                </a:extLst>
              </a:tr>
              <a:tr h="173732">
                <a:tc>
                  <a:txBody>
                    <a:bodyPr/>
                    <a:lstStyle/>
                    <a:p>
                      <a:pPr algn="r" fontAlgn="b"/>
                      <a:r>
                        <a:rPr lang="en-US" sz="1100" b="0" i="0" u="none" strike="noStrike">
                          <a:solidFill>
                            <a:schemeClr val="tx1"/>
                          </a:solidFill>
                          <a:effectLst/>
                          <a:latin typeface="Calibri" panose="020F0502020204030204" pitchFamily="34" charset="0"/>
                        </a:rPr>
                        <a:t>$81.92</a:t>
                      </a:r>
                    </a:p>
                  </a:txBody>
                  <a:tcPr marL="2281" marR="2281" marT="2282" marB="0" anchor="b">
                    <a:lnL>
                      <a:noFill/>
                    </a:lnL>
                    <a:lnR>
                      <a:noFill/>
                    </a:lnR>
                    <a:lnT>
                      <a:noFill/>
                    </a:lnT>
                    <a:lnB w="12700" cap="flat" cmpd="sng" algn="ctr">
                      <a:solidFill>
                        <a:srgbClr val="000000"/>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xmlns="" val="4065192336"/>
                  </a:ext>
                </a:extLst>
              </a:tr>
              <a:tr h="173732">
                <a:tc>
                  <a:txBody>
                    <a:bodyPr/>
                    <a:lstStyle/>
                    <a:p>
                      <a:pPr algn="r" fontAlgn="b"/>
                      <a:r>
                        <a:rPr lang="en-US" sz="1100" b="1" i="0" u="none" strike="noStrike" dirty="0">
                          <a:solidFill>
                            <a:schemeClr val="bg1"/>
                          </a:solidFill>
                          <a:effectLst/>
                          <a:latin typeface="Calibri" panose="020F0502020204030204" pitchFamily="34" charset="0"/>
                        </a:rPr>
                        <a:t>$163.84</a:t>
                      </a:r>
                    </a:p>
                  </a:txBody>
                  <a:tcPr marL="2281" marR="2281" marT="22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404218697"/>
                  </a:ext>
                </a:extLst>
              </a:tr>
              <a:tr h="173732">
                <a:tc>
                  <a:txBody>
                    <a:bodyPr/>
                    <a:lstStyle/>
                    <a:p>
                      <a:pPr algn="r" fontAlgn="b"/>
                      <a:r>
                        <a:rPr lang="en-US" sz="1100" b="0" i="0" u="none" strike="noStrike">
                          <a:solidFill>
                            <a:schemeClr val="tx1"/>
                          </a:solidFill>
                          <a:effectLst/>
                          <a:latin typeface="Calibri" panose="020F0502020204030204" pitchFamily="34" charset="0"/>
                        </a:rPr>
                        <a:t>$327.68</a:t>
                      </a:r>
                    </a:p>
                  </a:txBody>
                  <a:tcPr marL="2281" marR="2281" marT="2282" marB="0" anchor="b">
                    <a:lnL>
                      <a:noFill/>
                    </a:lnL>
                    <a:lnR>
                      <a:noFill/>
                    </a:lnR>
                    <a:lnT w="12700" cap="flat" cmpd="sng" algn="ctr">
                      <a:solidFill>
                        <a:srgbClr val="000000"/>
                      </a:solidFill>
                      <a:prstDash val="solid"/>
                      <a:round/>
                      <a:headEnd type="none" w="med" len="med"/>
                      <a:tailEnd type="none" w="med" len="med"/>
                    </a:lnT>
                    <a:lnB>
                      <a:noFill/>
                    </a:lnB>
                    <a:solidFill>
                      <a:schemeClr val="bg1">
                        <a:alpha val="50000"/>
                      </a:schemeClr>
                    </a:solidFill>
                  </a:tcPr>
                </a:tc>
                <a:extLst>
                  <a:ext uri="{0D108BD9-81ED-4DB2-BD59-A6C34878D82A}">
                    <a16:rowId xmlns:a16="http://schemas.microsoft.com/office/drawing/2014/main" xmlns="" val="3929170274"/>
                  </a:ext>
                </a:extLst>
              </a:tr>
              <a:tr h="173732">
                <a:tc>
                  <a:txBody>
                    <a:bodyPr/>
                    <a:lstStyle/>
                    <a:p>
                      <a:pPr algn="r" fontAlgn="b"/>
                      <a:r>
                        <a:rPr lang="en-US" sz="1100" b="0" i="0" u="none" strike="noStrike">
                          <a:solidFill>
                            <a:schemeClr val="tx1"/>
                          </a:solidFill>
                          <a:effectLst/>
                          <a:latin typeface="Calibri" panose="020F0502020204030204" pitchFamily="34" charset="0"/>
                        </a:rPr>
                        <a:t>$655.36</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879003752"/>
                  </a:ext>
                </a:extLst>
              </a:tr>
              <a:tr h="173732">
                <a:tc>
                  <a:txBody>
                    <a:bodyPr/>
                    <a:lstStyle/>
                    <a:p>
                      <a:pPr algn="r" fontAlgn="b"/>
                      <a:r>
                        <a:rPr lang="en-US" sz="1100" b="0" i="0" u="none" strike="noStrike">
                          <a:solidFill>
                            <a:schemeClr val="tx1"/>
                          </a:solidFill>
                          <a:effectLst/>
                          <a:latin typeface="Calibri" panose="020F0502020204030204" pitchFamily="34" charset="0"/>
                        </a:rPr>
                        <a:t>$1,310.72</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006784557"/>
                  </a:ext>
                </a:extLst>
              </a:tr>
              <a:tr h="173732">
                <a:tc>
                  <a:txBody>
                    <a:bodyPr/>
                    <a:lstStyle/>
                    <a:p>
                      <a:pPr algn="r" fontAlgn="b"/>
                      <a:r>
                        <a:rPr lang="en-US" sz="1100" b="0" i="0" u="none" strike="noStrike">
                          <a:solidFill>
                            <a:schemeClr val="tx1"/>
                          </a:solidFill>
                          <a:effectLst/>
                          <a:latin typeface="Calibri" panose="020F0502020204030204" pitchFamily="34" charset="0"/>
                        </a:rPr>
                        <a:t>$2,621.44</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97963481"/>
                  </a:ext>
                </a:extLst>
              </a:tr>
              <a:tr h="173732">
                <a:tc>
                  <a:txBody>
                    <a:bodyPr/>
                    <a:lstStyle/>
                    <a:p>
                      <a:pPr algn="r" fontAlgn="b"/>
                      <a:r>
                        <a:rPr lang="en-US" sz="1100" b="0" i="0" u="none" strike="noStrike">
                          <a:solidFill>
                            <a:schemeClr val="tx1"/>
                          </a:solidFill>
                          <a:effectLst/>
                          <a:latin typeface="Calibri" panose="020F0502020204030204" pitchFamily="34" charset="0"/>
                        </a:rPr>
                        <a:t>$5,242.88</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3877825054"/>
                  </a:ext>
                </a:extLst>
              </a:tr>
              <a:tr h="173732">
                <a:tc>
                  <a:txBody>
                    <a:bodyPr/>
                    <a:lstStyle/>
                    <a:p>
                      <a:pPr algn="r" fontAlgn="b"/>
                      <a:r>
                        <a:rPr lang="en-US" sz="1100" b="0" i="0" u="none" strike="noStrike">
                          <a:solidFill>
                            <a:schemeClr val="tx1"/>
                          </a:solidFill>
                          <a:effectLst/>
                          <a:latin typeface="Calibri" panose="020F0502020204030204" pitchFamily="34" charset="0"/>
                        </a:rPr>
                        <a:t>$10,485.76</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611113605"/>
                  </a:ext>
                </a:extLst>
              </a:tr>
              <a:tr h="173732">
                <a:tc>
                  <a:txBody>
                    <a:bodyPr/>
                    <a:lstStyle/>
                    <a:p>
                      <a:pPr algn="r" fontAlgn="b"/>
                      <a:r>
                        <a:rPr lang="en-US" sz="1100" b="0" i="0" u="none" strike="noStrike">
                          <a:solidFill>
                            <a:schemeClr val="tx1"/>
                          </a:solidFill>
                          <a:effectLst/>
                          <a:latin typeface="Calibri" panose="020F0502020204030204" pitchFamily="34" charset="0"/>
                        </a:rPr>
                        <a:t>$20,971.52</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528216623"/>
                  </a:ext>
                </a:extLst>
              </a:tr>
              <a:tr h="173732">
                <a:tc>
                  <a:txBody>
                    <a:bodyPr/>
                    <a:lstStyle/>
                    <a:p>
                      <a:pPr algn="r" fontAlgn="b"/>
                      <a:r>
                        <a:rPr lang="en-US" sz="1100" b="0" i="0" u="none" strike="noStrike" dirty="0">
                          <a:solidFill>
                            <a:schemeClr val="tx1"/>
                          </a:solidFill>
                          <a:effectLst/>
                          <a:latin typeface="Calibri" panose="020F0502020204030204" pitchFamily="34" charset="0"/>
                        </a:rPr>
                        <a:t>$41,943.04</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801031639"/>
                  </a:ext>
                </a:extLst>
              </a:tr>
              <a:tr h="173732">
                <a:tc>
                  <a:txBody>
                    <a:bodyPr/>
                    <a:lstStyle/>
                    <a:p>
                      <a:pPr algn="r" fontAlgn="b"/>
                      <a:r>
                        <a:rPr lang="en-US" sz="1100" b="0" i="0" u="none" strike="noStrike">
                          <a:solidFill>
                            <a:schemeClr val="tx1"/>
                          </a:solidFill>
                          <a:effectLst/>
                          <a:latin typeface="Calibri" panose="020F0502020204030204" pitchFamily="34" charset="0"/>
                        </a:rPr>
                        <a:t>$83,886.08</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2535780125"/>
                  </a:ext>
                </a:extLst>
              </a:tr>
              <a:tr h="173732">
                <a:tc>
                  <a:txBody>
                    <a:bodyPr/>
                    <a:lstStyle/>
                    <a:p>
                      <a:pPr algn="r" fontAlgn="b"/>
                      <a:r>
                        <a:rPr lang="en-US" sz="1100" b="0" i="0" u="none" strike="noStrike">
                          <a:solidFill>
                            <a:schemeClr val="tx1"/>
                          </a:solidFill>
                          <a:effectLst/>
                          <a:latin typeface="Calibri" panose="020F0502020204030204" pitchFamily="34" charset="0"/>
                        </a:rPr>
                        <a:t>$167,772.16</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3761766501"/>
                  </a:ext>
                </a:extLst>
              </a:tr>
              <a:tr h="173732">
                <a:tc>
                  <a:txBody>
                    <a:bodyPr/>
                    <a:lstStyle/>
                    <a:p>
                      <a:pPr algn="r" fontAlgn="b"/>
                      <a:r>
                        <a:rPr lang="en-US" sz="1100" b="0" i="0" u="none" strike="noStrike">
                          <a:solidFill>
                            <a:schemeClr val="tx1"/>
                          </a:solidFill>
                          <a:effectLst/>
                          <a:latin typeface="Calibri" panose="020F0502020204030204" pitchFamily="34" charset="0"/>
                        </a:rPr>
                        <a:t>$335,544.32</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4107968728"/>
                  </a:ext>
                </a:extLst>
              </a:tr>
              <a:tr h="173732">
                <a:tc>
                  <a:txBody>
                    <a:bodyPr/>
                    <a:lstStyle/>
                    <a:p>
                      <a:pPr algn="r" fontAlgn="b"/>
                      <a:r>
                        <a:rPr lang="en-US" sz="1100" b="0" i="0" u="none" strike="noStrike">
                          <a:solidFill>
                            <a:schemeClr val="tx1"/>
                          </a:solidFill>
                          <a:effectLst/>
                          <a:latin typeface="Calibri" panose="020F0502020204030204" pitchFamily="34" charset="0"/>
                        </a:rPr>
                        <a:t>$671,088.64</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45808812"/>
                  </a:ext>
                </a:extLst>
              </a:tr>
              <a:tr h="173732">
                <a:tc>
                  <a:txBody>
                    <a:bodyPr/>
                    <a:lstStyle/>
                    <a:p>
                      <a:pPr algn="r" fontAlgn="b"/>
                      <a:r>
                        <a:rPr lang="en-US" sz="1100" b="0" i="0" u="none" strike="noStrike">
                          <a:solidFill>
                            <a:schemeClr val="tx1"/>
                          </a:solidFill>
                          <a:effectLst/>
                          <a:latin typeface="Calibri" panose="020F0502020204030204" pitchFamily="34" charset="0"/>
                        </a:rPr>
                        <a:t>$1,342,177.28</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3230675149"/>
                  </a:ext>
                </a:extLst>
              </a:tr>
              <a:tr h="173732">
                <a:tc>
                  <a:txBody>
                    <a:bodyPr/>
                    <a:lstStyle/>
                    <a:p>
                      <a:pPr algn="r" fontAlgn="b"/>
                      <a:r>
                        <a:rPr lang="en-US" sz="1100" b="0" i="0" u="none" strike="noStrike">
                          <a:solidFill>
                            <a:schemeClr val="tx1"/>
                          </a:solidFill>
                          <a:effectLst/>
                          <a:latin typeface="Calibri" panose="020F0502020204030204" pitchFamily="34" charset="0"/>
                        </a:rPr>
                        <a:t>$2,684,354.56</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2956718706"/>
                  </a:ext>
                </a:extLst>
              </a:tr>
              <a:tr h="173732">
                <a:tc>
                  <a:txBody>
                    <a:bodyPr/>
                    <a:lstStyle/>
                    <a:p>
                      <a:pPr algn="r" fontAlgn="b"/>
                      <a:r>
                        <a:rPr lang="en-US" sz="1100" b="0" i="0" u="none" strike="noStrike" dirty="0">
                          <a:solidFill>
                            <a:schemeClr val="tx1"/>
                          </a:solidFill>
                          <a:effectLst/>
                          <a:latin typeface="Calibri" panose="020F0502020204030204" pitchFamily="34" charset="0"/>
                        </a:rPr>
                        <a:t>$5,368,709.12</a:t>
                      </a:r>
                    </a:p>
                  </a:txBody>
                  <a:tcPr marL="2281" marR="2281" marT="2282" marB="0" anchor="b">
                    <a:lnL>
                      <a:noFill/>
                    </a:lnL>
                    <a:lnR>
                      <a:noFill/>
                    </a:lnR>
                    <a:lnT>
                      <a:noFill/>
                    </a:lnT>
                    <a:lnB>
                      <a:noFill/>
                    </a:lnB>
                    <a:solidFill>
                      <a:schemeClr val="bg1">
                        <a:alpha val="50000"/>
                      </a:schemeClr>
                    </a:solidFill>
                  </a:tcPr>
                </a:tc>
                <a:extLst>
                  <a:ext uri="{0D108BD9-81ED-4DB2-BD59-A6C34878D82A}">
                    <a16:rowId xmlns:a16="http://schemas.microsoft.com/office/drawing/2014/main" xmlns="" val="1638919498"/>
                  </a:ext>
                </a:extLst>
              </a:tr>
            </a:tbl>
          </a:graphicData>
        </a:graphic>
      </p:graphicFrame>
    </p:spTree>
    <p:extLst>
      <p:ext uri="{BB962C8B-B14F-4D97-AF65-F5344CB8AC3E}">
        <p14:creationId xmlns:p14="http://schemas.microsoft.com/office/powerpoint/2010/main" val="2507009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Related image">
            <a:extLst>
              <a:ext uri="{FF2B5EF4-FFF2-40B4-BE49-F238E27FC236}">
                <a16:creationId xmlns:a16="http://schemas.microsoft.com/office/drawing/2014/main" xmlns="" id="{91074F5C-7706-4BEB-BB1C-A500D2B94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17" y="959467"/>
            <a:ext cx="4137259" cy="4137260"/>
          </a:xfrm>
          <a:prstGeom prst="rect">
            <a:avLst/>
          </a:prstGeom>
          <a:noFill/>
          <a:extLst>
            <a:ext uri="{909E8E84-426E-40DD-AFC4-6F175D3DCCD1}">
              <a14:hiddenFill xmlns:a14="http://schemas.microsoft.com/office/drawing/2010/main">
                <a:solidFill>
                  <a:srgbClr val="FFFFFF"/>
                </a:solidFill>
              </a14:hiddenFill>
            </a:ext>
          </a:extLst>
        </p:spPr>
      </p:pic>
      <p:sp>
        <p:nvSpPr>
          <p:cNvPr id="17412" name="Text Box 4"/>
          <p:cNvSpPr txBox="1">
            <a:spLocks noChangeArrowheads="1"/>
          </p:cNvSpPr>
          <p:nvPr/>
        </p:nvSpPr>
        <p:spPr bwMode="auto">
          <a:xfrm>
            <a:off x="3757612" y="1600294"/>
            <a:ext cx="1633538" cy="1708160"/>
          </a:xfrm>
          <a:prstGeom prst="rect">
            <a:avLst/>
          </a:prstGeom>
          <a:noFill/>
          <a:ln w="9525">
            <a:noFill/>
            <a:miter lim="800000"/>
            <a:headEnd/>
            <a:tailEnd/>
          </a:ln>
        </p:spPr>
        <p:txBody>
          <a:bodyPr wrap="square" lIns="68463" tIns="34232" rIns="68463" bIns="34232">
            <a:spAutoFit/>
          </a:bodyPr>
          <a:lstStyle/>
          <a:p>
            <a:pPr algn="ctr" defTabSz="684694"/>
            <a:r>
              <a:rPr kumimoji="1" lang="en-US" altLang="zh-CN" sz="10700" dirty="0">
                <a:solidFill>
                  <a:srgbClr val="FFFFFF"/>
                </a:solidFill>
                <a:latin typeface="Times New Roman" pitchFamily="18" charset="0"/>
                <a:cs typeface="Times New Roman" pitchFamily="18" charset="0"/>
              </a:rPr>
              <a:t> </a:t>
            </a:r>
          </a:p>
        </p:txBody>
      </p:sp>
      <p:sp>
        <p:nvSpPr>
          <p:cNvPr id="2" name="Rectangle 1"/>
          <p:cNvSpPr/>
          <p:nvPr/>
        </p:nvSpPr>
        <p:spPr>
          <a:xfrm>
            <a:off x="28662" y="46408"/>
            <a:ext cx="8672513" cy="700202"/>
          </a:xfrm>
          <a:prstGeom prst="rect">
            <a:avLst/>
          </a:prstGeom>
        </p:spPr>
        <p:txBody>
          <a:bodyPr wrap="square" lIns="68463" tIns="34232" rIns="68463" bIns="34232">
            <a:spAutoFit/>
          </a:bodyPr>
          <a:lstStyle/>
          <a:p>
            <a:pPr defTabSz="684694">
              <a:defRPr/>
            </a:pPr>
            <a:r>
              <a:rPr kumimoji="1" lang="en-US" altLang="zh-TW" sz="4100" b="1" dirty="0">
                <a:solidFill>
                  <a:srgbClr val="FB5B91"/>
                </a:solidFill>
                <a:latin typeface="Calibri Light"/>
                <a:ea typeface="MingLiU" panose="02020509000000000000" pitchFamily="49" charset="-120"/>
                <a:cs typeface="Times New Roman" pitchFamily="18" charset="0"/>
              </a:rPr>
              <a:t>When Opportunity comes around...</a:t>
            </a:r>
            <a:endParaRPr kumimoji="1" lang="zh-CN" altLang="en-US" sz="3000" dirty="0">
              <a:solidFill>
                <a:prstClr val="white">
                  <a:lumMod val="95000"/>
                </a:prstClr>
              </a:solidFill>
              <a:latin typeface="Calibri Light"/>
              <a:ea typeface="新細明體" pitchFamily="18" charset="-120"/>
              <a:cs typeface="Times New Roman" pitchFamily="18" charset="0"/>
            </a:endParaRPr>
          </a:p>
        </p:txBody>
      </p:sp>
      <p:sp>
        <p:nvSpPr>
          <p:cNvPr id="4" name="Text Placeholder 3">
            <a:extLst>
              <a:ext uri="{FF2B5EF4-FFF2-40B4-BE49-F238E27FC236}">
                <a16:creationId xmlns:a16="http://schemas.microsoft.com/office/drawing/2014/main" xmlns="" id="{A632D7D0-4323-4975-9EA0-CA6421445B05}"/>
              </a:ext>
            </a:extLst>
          </p:cNvPr>
          <p:cNvSpPr>
            <a:spLocks noGrp="1"/>
          </p:cNvSpPr>
          <p:nvPr>
            <p:ph type="body" idx="1"/>
          </p:nvPr>
        </p:nvSpPr>
        <p:spPr>
          <a:xfrm>
            <a:off x="608933" y="1559343"/>
            <a:ext cx="1831500" cy="964636"/>
          </a:xfrm>
        </p:spPr>
        <p:txBody>
          <a:bodyPr>
            <a:normAutofit/>
          </a:bodyPr>
          <a:lstStyle/>
          <a:p>
            <a:pPr marL="152165" indent="0">
              <a:buNone/>
            </a:pPr>
            <a:r>
              <a:rPr lang="en-US" altLang="zh-TW" sz="2300" dirty="0">
                <a:solidFill>
                  <a:srgbClr val="FB5B91"/>
                </a:solidFill>
              </a:rPr>
              <a:t>Is this real?</a:t>
            </a:r>
          </a:p>
          <a:p>
            <a:pPr marL="152165" indent="0">
              <a:buNone/>
            </a:pPr>
            <a:r>
              <a:rPr lang="en-US" sz="1500" dirty="0"/>
              <a:t>Is this real?</a:t>
            </a:r>
          </a:p>
        </p:txBody>
      </p:sp>
      <p:sp>
        <p:nvSpPr>
          <p:cNvPr id="5" name="Text Placeholder 4">
            <a:extLst>
              <a:ext uri="{FF2B5EF4-FFF2-40B4-BE49-F238E27FC236}">
                <a16:creationId xmlns:a16="http://schemas.microsoft.com/office/drawing/2014/main" xmlns="" id="{173EDB80-35B8-4D60-BE1D-CC74B6393B74}"/>
              </a:ext>
            </a:extLst>
          </p:cNvPr>
          <p:cNvSpPr>
            <a:spLocks noGrp="1"/>
          </p:cNvSpPr>
          <p:nvPr>
            <p:ph type="body" idx="2"/>
          </p:nvPr>
        </p:nvSpPr>
        <p:spPr>
          <a:xfrm>
            <a:off x="425625" y="3083521"/>
            <a:ext cx="1831500" cy="846896"/>
          </a:xfrm>
        </p:spPr>
        <p:txBody>
          <a:bodyPr>
            <a:normAutofit fontScale="77500" lnSpcReduction="20000"/>
          </a:bodyPr>
          <a:lstStyle/>
          <a:p>
            <a:pPr marL="152165" indent="0">
              <a:buNone/>
            </a:pPr>
            <a:r>
              <a:rPr kumimoji="1" lang="en-US" altLang="zh-CN" sz="1500" dirty="0">
                <a:ea typeface="新細明體" pitchFamily="18" charset="-120"/>
                <a:cs typeface="Times New Roman" pitchFamily="18" charset="0"/>
              </a:rPr>
              <a:t>Can I do it</a:t>
            </a:r>
            <a:endParaRPr kumimoji="1" lang="zh-CN" altLang="en-US" sz="1500" dirty="0">
              <a:cs typeface="Times New Roman" pitchFamily="18" charset="0"/>
            </a:endParaRPr>
          </a:p>
          <a:p>
            <a:pPr marL="152165" indent="0">
              <a:buNone/>
            </a:pPr>
            <a:r>
              <a:rPr lang="en-US" altLang="zh-TW" sz="2400" dirty="0">
                <a:solidFill>
                  <a:srgbClr val="FB5B91"/>
                </a:solidFill>
              </a:rPr>
              <a:t>Can I do it?</a:t>
            </a:r>
          </a:p>
          <a:p>
            <a:pPr marL="152165" indent="0">
              <a:buNone/>
            </a:pPr>
            <a:r>
              <a:rPr lang="en-US" sz="1500" dirty="0"/>
              <a:t>Can I do it?</a:t>
            </a:r>
          </a:p>
        </p:txBody>
      </p:sp>
      <p:sp>
        <p:nvSpPr>
          <p:cNvPr id="6" name="Text Placeholder 5">
            <a:extLst>
              <a:ext uri="{FF2B5EF4-FFF2-40B4-BE49-F238E27FC236}">
                <a16:creationId xmlns:a16="http://schemas.microsoft.com/office/drawing/2014/main" xmlns="" id="{A1A2ADA6-9504-4FD3-82A9-B66BA722DE10}"/>
              </a:ext>
            </a:extLst>
          </p:cNvPr>
          <p:cNvSpPr>
            <a:spLocks noGrp="1"/>
          </p:cNvSpPr>
          <p:nvPr>
            <p:ph type="body" idx="3"/>
          </p:nvPr>
        </p:nvSpPr>
        <p:spPr>
          <a:xfrm>
            <a:off x="4519142" y="3179341"/>
            <a:ext cx="1831500" cy="789455"/>
          </a:xfrm>
        </p:spPr>
        <p:txBody>
          <a:bodyPr>
            <a:normAutofit lnSpcReduction="10000"/>
          </a:bodyPr>
          <a:lstStyle/>
          <a:p>
            <a:pPr marL="152165" indent="0">
              <a:buNone/>
            </a:pPr>
            <a:r>
              <a:rPr lang="en-US" altLang="zh-TW" sz="2300" dirty="0">
                <a:solidFill>
                  <a:srgbClr val="FB5B91"/>
                </a:solidFill>
              </a:rPr>
              <a:t>How to do it?</a:t>
            </a:r>
          </a:p>
          <a:p>
            <a:pPr marL="152165" indent="0">
              <a:buNone/>
            </a:pPr>
            <a:r>
              <a:rPr lang="en-US" sz="1500" dirty="0"/>
              <a:t>How do to it?</a:t>
            </a:r>
          </a:p>
        </p:txBody>
      </p:sp>
    </p:spTree>
    <p:extLst>
      <p:ext uri="{BB962C8B-B14F-4D97-AF65-F5344CB8AC3E}">
        <p14:creationId xmlns:p14="http://schemas.microsoft.com/office/powerpoint/2010/main" val="3416840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algn="ctr" defTabSz="684694"/>
            <a:endParaRPr lang="en-US" sz="1400">
              <a:solidFill>
                <a:prstClr val="white"/>
              </a:solidFill>
            </a:endParaRPr>
          </a:p>
        </p:txBody>
      </p:sp>
      <p:pic>
        <p:nvPicPr>
          <p:cNvPr id="5" name="Picture 4">
            <a:extLst>
              <a:ext uri="{FF2B5EF4-FFF2-40B4-BE49-F238E27FC236}">
                <a16:creationId xmlns:a16="http://schemas.microsoft.com/office/drawing/2014/main" xmlns="" id="{7DF01934-4AC5-4C3F-9012-F49AD893511C}"/>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0000"/>
          <a:stretch/>
        </p:blipFill>
        <p:spPr>
          <a:xfrm>
            <a:off x="102" y="18"/>
            <a:ext cx="9143985" cy="5143499"/>
          </a:xfrm>
          <a:prstGeom prst="rect">
            <a:avLst/>
          </a:prstGeom>
        </p:spPr>
      </p:pic>
      <p:cxnSp>
        <p:nvCxnSpPr>
          <p:cNvPr id="75" name="Straight Connector 74">
            <a:extLst>
              <a:ext uri="{FF2B5EF4-FFF2-40B4-BE49-F238E27FC236}">
                <a16:creationId xmlns:a16="http://schemas.microsoft.com/office/drawing/2014/main" xmlns=""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029" y="171450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224707" name="Rectangle 3"/>
          <p:cNvSpPr>
            <a:spLocks noGrp="1" noChangeArrowheads="1"/>
          </p:cNvSpPr>
          <p:nvPr>
            <p:ph type="body" idx="4294967295"/>
          </p:nvPr>
        </p:nvSpPr>
        <p:spPr>
          <a:xfrm>
            <a:off x="3893235" y="1160584"/>
            <a:ext cx="3221940" cy="2881064"/>
          </a:xfrm>
        </p:spPr>
        <p:txBody>
          <a:bodyPr vert="horz" lIns="68463" tIns="34232" rIns="68463" bIns="34232" rtlCol="0" anchor="ctr">
            <a:normAutofit/>
          </a:bodyPr>
          <a:lstStyle/>
          <a:p>
            <a:pPr marL="0" indent="0">
              <a:buNone/>
            </a:pPr>
            <a:r>
              <a:rPr lang="en-US" altLang="zh-TW" sz="3000" dirty="0">
                <a:solidFill>
                  <a:srgbClr val="FFFFFF"/>
                </a:solidFill>
                <a:latin typeface="Arial" panose="020B0604020202020204" pitchFamily="34" charset="0"/>
                <a:cs typeface="Arial" panose="020B0604020202020204" pitchFamily="34" charset="0"/>
              </a:rPr>
              <a:t>To see is to believe</a:t>
            </a:r>
          </a:p>
        </p:txBody>
      </p:sp>
      <p:sp>
        <p:nvSpPr>
          <p:cNvPr id="1224708" name="Text Box 4"/>
          <p:cNvSpPr txBox="1">
            <a:spLocks noChangeArrowheads="1"/>
          </p:cNvSpPr>
          <p:nvPr/>
        </p:nvSpPr>
        <p:spPr bwMode="auto">
          <a:xfrm>
            <a:off x="628738" y="799397"/>
            <a:ext cx="2484873" cy="3544707"/>
          </a:xfrm>
          <a:prstGeom prst="rect">
            <a:avLst/>
          </a:prstGeom>
        </p:spPr>
        <p:txBody>
          <a:bodyPr vert="horz" lIns="68463" tIns="34232" rIns="68463" bIns="34232" rtlCol="0" anchor="ctr">
            <a:normAutofit/>
          </a:bodyPr>
          <a:lstStyle/>
          <a:p>
            <a:pPr algn="r" defTabSz="684694">
              <a:lnSpc>
                <a:spcPct val="90000"/>
              </a:lnSpc>
              <a:spcBef>
                <a:spcPct val="0"/>
              </a:spcBef>
              <a:spcAft>
                <a:spcPts val="450"/>
              </a:spcAft>
              <a:defRPr/>
            </a:pPr>
            <a:r>
              <a:rPr lang="en-US" altLang="zh-TW" sz="3000" dirty="0">
                <a:solidFill>
                  <a:srgbClr val="FFFFFF"/>
                </a:solidFill>
                <a:latin typeface="Arial" panose="020B0604020202020204" pitchFamily="34" charset="0"/>
                <a:cs typeface="Arial" panose="020B0604020202020204" pitchFamily="34" charset="0"/>
              </a:rPr>
              <a:t>Attitude and Belief </a:t>
            </a:r>
          </a:p>
        </p:txBody>
      </p:sp>
    </p:spTree>
    <p:extLst>
      <p:ext uri="{BB962C8B-B14F-4D97-AF65-F5344CB8AC3E}">
        <p14:creationId xmlns:p14="http://schemas.microsoft.com/office/powerpoint/2010/main" val="35848479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00100" y="400050"/>
            <a:ext cx="7467600" cy="1143000"/>
          </a:xfrm>
        </p:spPr>
        <p:txBody>
          <a:bodyPr>
            <a:normAutofit fontScale="90000"/>
          </a:bodyPr>
          <a:lstStyle/>
          <a:p>
            <a:pPr algn="ctr" eaLnBrk="1" hangingPunct="1"/>
            <a:r>
              <a:rPr lang="en-US" altLang="zh-TW" dirty="0">
                <a:solidFill>
                  <a:srgbClr val="C00000"/>
                </a:solidFill>
                <a:latin typeface="+mn-lt"/>
                <a:ea typeface="微軟正黑體" panose="020B0604030504040204" pitchFamily="34" charset="-120"/>
              </a:rPr>
              <a:t/>
            </a:r>
            <a:br>
              <a:rPr lang="en-US" altLang="zh-TW" dirty="0">
                <a:solidFill>
                  <a:srgbClr val="C00000"/>
                </a:solidFill>
                <a:latin typeface="+mn-lt"/>
                <a:ea typeface="微軟正黑體" panose="020B0604030504040204" pitchFamily="34" charset="-120"/>
              </a:rPr>
            </a:br>
            <a:r>
              <a:rPr lang="en-US" altLang="zh-TW" sz="5000" b="1" dirty="0">
                <a:solidFill>
                  <a:srgbClr val="FFC000"/>
                </a:solidFill>
                <a:latin typeface="+mn-lt"/>
                <a:ea typeface="微軟正黑體" panose="020B0604030504040204" pitchFamily="34" charset="-120"/>
              </a:rPr>
              <a:t>First Convention </a:t>
            </a:r>
            <a:r>
              <a:rPr lang="en-US" altLang="zh-TW" sz="5000" dirty="0">
                <a:solidFill>
                  <a:srgbClr val="C00000"/>
                </a:solidFill>
                <a:latin typeface="+mn-lt"/>
                <a:ea typeface="微軟正黑體" panose="020B0604030504040204" pitchFamily="34" charset="-120"/>
              </a:rPr>
              <a:t/>
            </a:r>
            <a:br>
              <a:rPr lang="en-US" altLang="zh-TW" sz="5000" dirty="0">
                <a:solidFill>
                  <a:srgbClr val="C00000"/>
                </a:solidFill>
                <a:latin typeface="+mn-lt"/>
                <a:ea typeface="微軟正黑體" panose="020B0604030504040204" pitchFamily="34" charset="-120"/>
              </a:rPr>
            </a:br>
            <a:endParaRPr lang="zh-TW" altLang="en-US" sz="5000" dirty="0">
              <a:solidFill>
                <a:srgbClr val="C00000"/>
              </a:solidFill>
              <a:latin typeface="+mn-lt"/>
              <a:ea typeface="微軟正黑體" panose="020B0604030504040204" pitchFamily="34" charset="-120"/>
            </a:endParaRPr>
          </a:p>
        </p:txBody>
      </p:sp>
      <p:sp>
        <p:nvSpPr>
          <p:cNvPr id="29699" name="Rectangle 3"/>
          <p:cNvSpPr>
            <a:spLocks noGrp="1" noChangeArrowheads="1"/>
          </p:cNvSpPr>
          <p:nvPr>
            <p:ph idx="1"/>
          </p:nvPr>
        </p:nvSpPr>
        <p:spPr>
          <a:xfrm>
            <a:off x="1066800" y="1886044"/>
            <a:ext cx="6934200" cy="2708672"/>
          </a:xfrm>
        </p:spPr>
        <p:txBody>
          <a:bodyPr>
            <a:normAutofit/>
          </a:bodyPr>
          <a:lstStyle/>
          <a:p>
            <a:pPr marL="27346" indent="0" algn="ctr">
              <a:buClr>
                <a:srgbClr val="FFC000"/>
              </a:buClr>
              <a:buNone/>
            </a:pPr>
            <a:r>
              <a:rPr lang="en-US" altLang="zh-TW" sz="3600" b="1" dirty="0">
                <a:solidFill>
                  <a:srgbClr val="FFFCF5"/>
                </a:solidFill>
                <a:ea typeface="微軟正黑體" panose="020B0604030504040204" pitchFamily="34" charset="-120"/>
                <a:cs typeface="Times New Roman" panose="02020603050405020304" pitchFamily="18" charset="0"/>
              </a:rPr>
              <a:t>Jan 15, 1993</a:t>
            </a:r>
            <a:endParaRPr lang="en-US" altLang="zh-TW" sz="3600" b="1" dirty="0">
              <a:solidFill>
                <a:srgbClr val="FFFCF5"/>
              </a:solidFill>
              <a:ea typeface="微軟正黑體" panose="020B0604030504040204" pitchFamily="34" charset="-120"/>
            </a:endParaRPr>
          </a:p>
          <a:p>
            <a:pPr marL="27346" indent="0" algn="ctr">
              <a:buClr>
                <a:srgbClr val="FFC000"/>
              </a:buClr>
              <a:buNone/>
            </a:pPr>
            <a:r>
              <a:rPr lang="en-US" altLang="zh-TW" sz="2400" b="1" dirty="0">
                <a:solidFill>
                  <a:srgbClr val="FFFCF5"/>
                </a:solidFill>
                <a:ea typeface="微軟正黑體" panose="020B0604030504040204" pitchFamily="34" charset="-120"/>
              </a:rPr>
              <a:t>L</a:t>
            </a:r>
            <a:r>
              <a:rPr lang="en-US" altLang="zh-TW" sz="2400" dirty="0">
                <a:solidFill>
                  <a:srgbClr val="FFFCF5"/>
                </a:solidFill>
                <a:ea typeface="微軟正黑體" panose="020B0604030504040204" pitchFamily="34" charset="-120"/>
              </a:rPr>
              <a:t>ess than 80 people</a:t>
            </a:r>
            <a:endParaRPr lang="zh-TW" altLang="en-US" sz="2400" dirty="0">
              <a:solidFill>
                <a:srgbClr val="FFFCF5"/>
              </a:solidFill>
              <a:ea typeface="微軟正黑體" panose="020B0604030504040204" pitchFamily="34" charset="-120"/>
            </a:endParaRPr>
          </a:p>
        </p:txBody>
      </p:sp>
    </p:spTree>
    <p:extLst>
      <p:ext uri="{BB962C8B-B14F-4D97-AF65-F5344CB8AC3E}">
        <p14:creationId xmlns:p14="http://schemas.microsoft.com/office/powerpoint/2010/main" val="245835784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A34BA33-83DA-4BF1-A312-C8AF39F8D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945" y="1187496"/>
            <a:ext cx="14027567" cy="3023183"/>
          </a:xfrm>
          <a:prstGeom prst="rect">
            <a:avLst/>
          </a:prstGeom>
        </p:spPr>
      </p:pic>
    </p:spTree>
    <p:extLst>
      <p:ext uri="{BB962C8B-B14F-4D97-AF65-F5344CB8AC3E}">
        <p14:creationId xmlns:p14="http://schemas.microsoft.com/office/powerpoint/2010/main" val="1903395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blog.unfranchise.com/wp-content/uploads/2012/07/1992house.jpg">
            <a:extLst>
              <a:ext uri="{FF2B5EF4-FFF2-40B4-BE49-F238E27FC236}">
                <a16:creationId xmlns:a16="http://schemas.microsoft.com/office/drawing/2014/main" xmlns="" id="{0017673B-C014-47B4-B3AD-FBC909707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45" b="4055"/>
          <a:stretch/>
        </p:blipFill>
        <p:spPr bwMode="auto">
          <a:xfrm>
            <a:off x="89" y="21"/>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8198" name="Rectangle 72">
            <a:extLst>
              <a:ext uri="{FF2B5EF4-FFF2-40B4-BE49-F238E27FC236}">
                <a16:creationId xmlns:a16="http://schemas.microsoft.com/office/drawing/2014/main" xmlns=""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 y="3990218"/>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78" tIns="34240" rIns="68478" bIns="34240" rtlCol="0" anchor="ctr"/>
          <a:lstStyle/>
          <a:p>
            <a:pPr algn="ctr" defTabSz="684837"/>
            <a:endParaRPr lang="en-US" sz="1400">
              <a:solidFill>
                <a:prstClr val="white"/>
              </a:solidFill>
            </a:endParaRPr>
          </a:p>
        </p:txBody>
      </p:sp>
      <p:cxnSp>
        <p:nvCxnSpPr>
          <p:cNvPr id="8199" name="Straight Connector 74">
            <a:extLst>
              <a:ext uri="{FF2B5EF4-FFF2-40B4-BE49-F238E27FC236}">
                <a16:creationId xmlns:a16="http://schemas.microsoft.com/office/drawing/2014/main" xmlns=""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7"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7"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xmlns="" id="{20DC8ABC-FC31-4A88-9FA6-9B7E770AF51F}"/>
              </a:ext>
            </a:extLst>
          </p:cNvPr>
          <p:cNvSpPr>
            <a:spLocks noGrp="1"/>
          </p:cNvSpPr>
          <p:nvPr>
            <p:ph type="ctrTitle"/>
          </p:nvPr>
        </p:nvSpPr>
        <p:spPr>
          <a:xfrm>
            <a:off x="392945" y="3987932"/>
            <a:ext cx="8408193" cy="558627"/>
          </a:xfrm>
        </p:spPr>
        <p:txBody>
          <a:bodyPr vert="horz" lIns="68478" tIns="34240" rIns="68478" bIns="34240" rtlCol="0" anchor="ctr">
            <a:normAutofit/>
          </a:bodyPr>
          <a:lstStyle/>
          <a:p>
            <a:pPr>
              <a:defRPr/>
            </a:pPr>
            <a:r>
              <a:rPr lang="en-US" sz="2700" dirty="0">
                <a:solidFill>
                  <a:schemeClr val="tx1">
                    <a:lumMod val="85000"/>
                    <a:lumOff val="15000"/>
                  </a:schemeClr>
                </a:solidFill>
              </a:rPr>
              <a:t>1</a:t>
            </a:r>
            <a:r>
              <a:rPr lang="en-US" sz="2700" baseline="30000" dirty="0">
                <a:solidFill>
                  <a:schemeClr val="tx1">
                    <a:lumMod val="85000"/>
                    <a:lumOff val="15000"/>
                  </a:schemeClr>
                </a:solidFill>
              </a:rPr>
              <a:t>st</a:t>
            </a:r>
            <a:r>
              <a:rPr lang="en-US" sz="2700" dirty="0">
                <a:solidFill>
                  <a:schemeClr val="tx1">
                    <a:lumMod val="85000"/>
                    <a:lumOff val="15000"/>
                  </a:schemeClr>
                </a:solidFill>
              </a:rPr>
              <a:t> Headquarters</a:t>
            </a:r>
          </a:p>
        </p:txBody>
      </p:sp>
    </p:spTree>
    <p:extLst>
      <p:ext uri="{BB962C8B-B14F-4D97-AF65-F5344CB8AC3E}">
        <p14:creationId xmlns:p14="http://schemas.microsoft.com/office/powerpoint/2010/main" val="18261999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3" name="Picture 3" descr="headquarters2"/>
          <p:cNvPicPr>
            <a:picLocks noGrp="1" noChangeAspect="1" noChangeArrowheads="1"/>
          </p:cNvPicPr>
          <p:nvPr>
            <p:ph idx="4294967295"/>
          </p:nvPr>
        </p:nvPicPr>
        <p:blipFill rotWithShape="1">
          <a:blip r:embed="rId2" cstate="print"/>
          <a:srcRect t="18537" b="6463"/>
          <a:stretch/>
        </p:blipFill>
        <p:spPr>
          <a:xfrm>
            <a:off x="80" y="21"/>
            <a:ext cx="9143985" cy="5143493"/>
          </a:xfrm>
          <a:prstGeom prst="rect">
            <a:avLst/>
          </a:prstGeom>
        </p:spPr>
      </p:pic>
      <p:sp>
        <p:nvSpPr>
          <p:cNvPr id="72" name="Freeform 5">
            <a:extLst>
              <a:ext uri="{FF2B5EF4-FFF2-40B4-BE49-F238E27FC236}">
                <a16:creationId xmlns:a16="http://schemas.microsoft.com/office/drawing/2014/main" xmlns=""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5616466" y="1708276"/>
            <a:ext cx="3527534" cy="343529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68490" tIns="34246" rIns="68490" bIns="34246" rtlCol="0" anchor="t">
            <a:normAutofit/>
          </a:bodyPr>
          <a:lstStyle/>
          <a:p>
            <a:pPr algn="ctr" defTabSz="684951">
              <a:spcAft>
                <a:spcPts val="750"/>
              </a:spcAft>
              <a:buClr>
                <a:prstClr val="black"/>
              </a:buClr>
              <a:buSzPct val="100000"/>
            </a:pPr>
            <a:endParaRPr lang="en-US" sz="1200" cap="all">
              <a:solidFill>
                <a:prstClr val="black"/>
              </a:solidFill>
            </a:endParaRPr>
          </a:p>
        </p:txBody>
      </p:sp>
      <p:cxnSp>
        <p:nvCxnSpPr>
          <p:cNvPr id="74" name="Straight Connector 73">
            <a:extLst>
              <a:ext uri="{FF2B5EF4-FFF2-40B4-BE49-F238E27FC236}">
                <a16:creationId xmlns:a16="http://schemas.microsoft.com/office/drawing/2014/main" xmlns=""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10249" y="384284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31414735-B3E9-456B-BCB6-E4AB921F1894}"/>
              </a:ext>
            </a:extLst>
          </p:cNvPr>
          <p:cNvSpPr>
            <a:spLocks noGrp="1"/>
          </p:cNvSpPr>
          <p:nvPr>
            <p:ph type="ctrTitle"/>
          </p:nvPr>
        </p:nvSpPr>
        <p:spPr>
          <a:xfrm>
            <a:off x="6016516" y="2423948"/>
            <a:ext cx="2889031" cy="1375542"/>
          </a:xfrm>
        </p:spPr>
        <p:txBody>
          <a:bodyPr>
            <a:normAutofit/>
          </a:bodyPr>
          <a:lstStyle/>
          <a:p>
            <a:r>
              <a:rPr lang="en-US" sz="3000" dirty="0"/>
              <a:t>12 years later</a:t>
            </a:r>
          </a:p>
        </p:txBody>
      </p:sp>
    </p:spTree>
    <p:extLst>
      <p:ext uri="{BB962C8B-B14F-4D97-AF65-F5344CB8AC3E}">
        <p14:creationId xmlns:p14="http://schemas.microsoft.com/office/powerpoint/2010/main" val="182253770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le0001"/>
          <p:cNvPicPr>
            <a:picLocks noChangeAspect="1" noChangeArrowheads="1"/>
          </p:cNvPicPr>
          <p:nvPr/>
        </p:nvPicPr>
        <p:blipFill>
          <a:blip r:embed="rId2" cstate="print"/>
          <a:srcRect/>
          <a:stretch>
            <a:fillRect/>
          </a:stretch>
        </p:blipFill>
        <p:spPr bwMode="auto">
          <a:xfrm rot="20220186">
            <a:off x="831436" y="848987"/>
            <a:ext cx="2724269" cy="3532584"/>
          </a:xfrm>
          <a:prstGeom prst="rect">
            <a:avLst/>
          </a:prstGeom>
          <a:noFill/>
          <a:ln w="9525">
            <a:noFill/>
            <a:miter lim="800000"/>
            <a:headEnd/>
            <a:tailEnd/>
          </a:ln>
        </p:spPr>
      </p:pic>
      <p:sp>
        <p:nvSpPr>
          <p:cNvPr id="2" name="Rectangle: Rounded Corners 1">
            <a:extLst>
              <a:ext uri="{FF2B5EF4-FFF2-40B4-BE49-F238E27FC236}">
                <a16:creationId xmlns:a16="http://schemas.microsoft.com/office/drawing/2014/main" xmlns="" id="{CDD0490B-CC0A-400B-8B1F-DD0A2B38A145}"/>
              </a:ext>
            </a:extLst>
          </p:cNvPr>
          <p:cNvSpPr/>
          <p:nvPr/>
        </p:nvSpPr>
        <p:spPr>
          <a:xfrm>
            <a:off x="3029016" y="-74295"/>
            <a:ext cx="34289" cy="34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490" tIns="34246" rIns="68490" bIns="34246" rtlCol="0" anchor="ctr"/>
          <a:lstStyle/>
          <a:p>
            <a:pPr algn="ctr" defTabSz="684951"/>
            <a:endParaRPr lang="en-US" sz="1400">
              <a:solidFill>
                <a:prstClr val="white"/>
              </a:solidFill>
            </a:endParaRPr>
          </a:p>
        </p:txBody>
      </p:sp>
      <p:sp>
        <p:nvSpPr>
          <p:cNvPr id="5" name="Rectangle: Rounded Corners 4">
            <a:extLst>
              <a:ext uri="{FF2B5EF4-FFF2-40B4-BE49-F238E27FC236}">
                <a16:creationId xmlns:a16="http://schemas.microsoft.com/office/drawing/2014/main" xmlns="" id="{45982148-CFD5-49AC-81FF-3A4C285280E4}"/>
              </a:ext>
            </a:extLst>
          </p:cNvPr>
          <p:cNvSpPr/>
          <p:nvPr/>
        </p:nvSpPr>
        <p:spPr>
          <a:xfrm>
            <a:off x="2994727" y="423009"/>
            <a:ext cx="34289" cy="34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490" tIns="34246" rIns="68490" bIns="34246" rtlCol="0" anchor="ctr"/>
          <a:lstStyle/>
          <a:p>
            <a:pPr algn="ctr" defTabSz="684951"/>
            <a:endParaRPr lang="en-US" sz="1400">
              <a:solidFill>
                <a:prstClr val="white"/>
              </a:solidFill>
            </a:endParaRPr>
          </a:p>
        </p:txBody>
      </p:sp>
      <p:sp>
        <p:nvSpPr>
          <p:cNvPr id="6" name="Rectangle 5">
            <a:extLst>
              <a:ext uri="{FF2B5EF4-FFF2-40B4-BE49-F238E27FC236}">
                <a16:creationId xmlns:a16="http://schemas.microsoft.com/office/drawing/2014/main" xmlns="" id="{13D7D7BC-4994-4D4D-AD8E-0744200BA873}"/>
              </a:ext>
            </a:extLst>
          </p:cNvPr>
          <p:cNvSpPr/>
          <p:nvPr/>
        </p:nvSpPr>
        <p:spPr>
          <a:xfrm>
            <a:off x="71471" y="131304"/>
            <a:ext cx="1965960" cy="537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490" tIns="34246" rIns="68490" bIns="34246" rtlCol="0" anchor="ctr"/>
          <a:lstStyle/>
          <a:p>
            <a:pPr algn="ctr" defTabSz="684951"/>
            <a:r>
              <a:rPr lang="en-US" sz="1400" dirty="0">
                <a:solidFill>
                  <a:prstClr val="white"/>
                </a:solidFill>
              </a:rPr>
              <a:t>Dec 1992</a:t>
            </a:r>
          </a:p>
        </p:txBody>
      </p:sp>
      <p:pic>
        <p:nvPicPr>
          <p:cNvPr id="11" name="Picture 2" descr="File0004">
            <a:extLst>
              <a:ext uri="{FF2B5EF4-FFF2-40B4-BE49-F238E27FC236}">
                <a16:creationId xmlns:a16="http://schemas.microsoft.com/office/drawing/2014/main" xmlns="" id="{67C40AD4-16C5-4397-B8FB-4DB627541217}"/>
              </a:ext>
            </a:extLst>
          </p:cNvPr>
          <p:cNvPicPr>
            <a:picLocks noGrp="1" noChangeAspect="1" noChangeArrowheads="1"/>
          </p:cNvPicPr>
          <p:nvPr>
            <p:ph sz="half" idx="2"/>
          </p:nvPr>
        </p:nvPicPr>
        <p:blipFill>
          <a:blip r:embed="rId3" cstate="print"/>
          <a:srcRect/>
          <a:stretch>
            <a:fillRect/>
          </a:stretch>
        </p:blipFill>
        <p:spPr>
          <a:xfrm rot="820075">
            <a:off x="5077280" y="404883"/>
            <a:ext cx="2946251" cy="3843394"/>
          </a:xfrm>
          <a:prstGeom prst="rect">
            <a:avLst/>
          </a:prstGeom>
        </p:spPr>
      </p:pic>
      <p:sp>
        <p:nvSpPr>
          <p:cNvPr id="10" name="Rectangle 9">
            <a:extLst>
              <a:ext uri="{FF2B5EF4-FFF2-40B4-BE49-F238E27FC236}">
                <a16:creationId xmlns:a16="http://schemas.microsoft.com/office/drawing/2014/main" xmlns="" id="{D6A82034-E28D-459D-8264-6C7268A4A1C3}"/>
              </a:ext>
            </a:extLst>
          </p:cNvPr>
          <p:cNvSpPr/>
          <p:nvPr/>
        </p:nvSpPr>
        <p:spPr>
          <a:xfrm>
            <a:off x="5566477" y="634158"/>
            <a:ext cx="34289"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490" tIns="34246" rIns="68490" bIns="34246" rtlCol="0" anchor="ctr"/>
          <a:lstStyle/>
          <a:p>
            <a:pPr algn="ctr" defTabSz="684951"/>
            <a:endParaRPr lang="en-US" sz="1400">
              <a:solidFill>
                <a:prstClr val="white"/>
              </a:solidFill>
            </a:endParaRPr>
          </a:p>
        </p:txBody>
      </p:sp>
      <p:sp>
        <p:nvSpPr>
          <p:cNvPr id="12" name="Rectangle 11">
            <a:extLst>
              <a:ext uri="{FF2B5EF4-FFF2-40B4-BE49-F238E27FC236}">
                <a16:creationId xmlns:a16="http://schemas.microsoft.com/office/drawing/2014/main" xmlns="" id="{04305EA8-3F42-47B8-B0A7-FB31E35EFF6B}"/>
              </a:ext>
            </a:extLst>
          </p:cNvPr>
          <p:cNvSpPr/>
          <p:nvPr/>
        </p:nvSpPr>
        <p:spPr>
          <a:xfrm rot="10800000" flipV="1">
            <a:off x="6343652" y="4614375"/>
            <a:ext cx="1714500" cy="375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490" tIns="34246" rIns="68490" bIns="34246" rtlCol="0" anchor="ctr"/>
          <a:lstStyle/>
          <a:p>
            <a:pPr algn="ctr" defTabSz="684951"/>
            <a:r>
              <a:rPr lang="en-US" sz="1400" dirty="0">
                <a:solidFill>
                  <a:prstClr val="white"/>
                </a:solidFill>
              </a:rPr>
              <a:t>August 1994</a:t>
            </a:r>
          </a:p>
        </p:txBody>
      </p:sp>
    </p:spTree>
    <p:extLst>
      <p:ext uri="{BB962C8B-B14F-4D97-AF65-F5344CB8AC3E}">
        <p14:creationId xmlns:p14="http://schemas.microsoft.com/office/powerpoint/2010/main" val="14940692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in front of a building&#10;&#10;Description generated with high confidence">
            <a:extLst>
              <a:ext uri="{FF2B5EF4-FFF2-40B4-BE49-F238E27FC236}">
                <a16:creationId xmlns:a16="http://schemas.microsoft.com/office/drawing/2014/main" xmlns="" id="{ABBD5B11-B3D7-4B24-B298-C60464BE4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8" y="-214312"/>
            <a:ext cx="9472612" cy="5538025"/>
          </a:xfrm>
          <a:prstGeom prst="rect">
            <a:avLst/>
          </a:prstGeom>
        </p:spPr>
      </p:pic>
      <p:sp>
        <p:nvSpPr>
          <p:cNvPr id="2" name="Title 1">
            <a:extLst>
              <a:ext uri="{FF2B5EF4-FFF2-40B4-BE49-F238E27FC236}">
                <a16:creationId xmlns:a16="http://schemas.microsoft.com/office/drawing/2014/main" xmlns="" id="{55DA37AE-AF5E-4B1B-84A2-164B5CC8A936}"/>
              </a:ext>
            </a:extLst>
          </p:cNvPr>
          <p:cNvSpPr>
            <a:spLocks noGrp="1"/>
          </p:cNvSpPr>
          <p:nvPr>
            <p:ph type="ctrTitle"/>
          </p:nvPr>
        </p:nvSpPr>
        <p:spPr>
          <a:xfrm>
            <a:off x="2757487" y="943042"/>
            <a:ext cx="4943475" cy="1914524"/>
          </a:xfrm>
        </p:spPr>
        <p:txBody>
          <a:bodyPr/>
          <a:lstStyle/>
          <a:p>
            <a:r>
              <a:rPr lang="en-US" sz="4900" b="1" dirty="0">
                <a:solidFill>
                  <a:srgbClr val="FF8D00"/>
                </a:solidFill>
                <a:latin typeface="Lato Light"/>
                <a:ea typeface="MingLiU" panose="02020509000000000000" pitchFamily="49" charset="-120"/>
              </a:rPr>
              <a:t>Breakthrough / Magic Moment</a:t>
            </a:r>
            <a:endParaRPr lang="en-US" sz="4900" dirty="0">
              <a:solidFill>
                <a:srgbClr val="FF8D00"/>
              </a:solidFill>
              <a:latin typeface="Lato Light"/>
            </a:endParaRPr>
          </a:p>
        </p:txBody>
      </p:sp>
    </p:spTree>
    <p:extLst>
      <p:ext uri="{BB962C8B-B14F-4D97-AF65-F5344CB8AC3E}">
        <p14:creationId xmlns:p14="http://schemas.microsoft.com/office/powerpoint/2010/main" val="798097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WordArt 2"/>
          <p:cNvSpPr>
            <a:spLocks noChangeArrowheads="1" noChangeShapeType="1" noTextEdit="1"/>
          </p:cNvSpPr>
          <p:nvPr/>
        </p:nvSpPr>
        <p:spPr bwMode="auto">
          <a:xfrm>
            <a:off x="1657350" y="800434"/>
            <a:ext cx="5886450" cy="2528888"/>
          </a:xfrm>
          <a:prstGeom prst="rect">
            <a:avLst/>
          </a:prstGeom>
          <a:noFill/>
          <a:effectLst>
            <a:glow rad="127000">
              <a:schemeClr val="accent1"/>
            </a:glow>
          </a:effectLst>
        </p:spPr>
        <p:txBody>
          <a:bodyPr wrap="none" lIns="68487" tIns="34244" rIns="68487" bIns="34244" fromWordArt="1">
            <a:prstTxWarp prst="textDeflateBottom">
              <a:avLst>
                <a:gd name="adj" fmla="val 53125"/>
              </a:avLst>
            </a:prstTxWarp>
          </a:bodyPr>
          <a:lstStyle/>
          <a:p>
            <a:pPr algn="ctr" defTabSz="684922"/>
            <a:r>
              <a:rPr lang="en-US" sz="2500" kern="10" dirty="0">
                <a:ln w="12700">
                  <a:solidFill>
                    <a:srgbClr val="CC0000"/>
                  </a:solidFill>
                  <a:round/>
                  <a:headEnd/>
                  <a:tailEnd/>
                </a:ln>
                <a:solidFill>
                  <a:srgbClr val="FFFCF5">
                    <a:alpha val="50000"/>
                  </a:srgbClr>
                </a:solidFill>
                <a:effectLst>
                  <a:outerShdw dist="45791" dir="2021404" algn="ctr" rotWithShape="0">
                    <a:srgbClr val="9999FF"/>
                  </a:outerShdw>
                </a:effectLst>
                <a:latin typeface="Arial Black"/>
              </a:rPr>
              <a:t>1993-1994</a:t>
            </a:r>
          </a:p>
          <a:p>
            <a:pPr algn="ctr" defTabSz="684922"/>
            <a:r>
              <a:rPr lang="en-US" sz="2500" b="1" kern="10" dirty="0">
                <a:ln w="12700">
                  <a:solidFill>
                    <a:srgbClr val="CC0000"/>
                  </a:solidFill>
                  <a:round/>
                  <a:headEnd/>
                  <a:tailEnd/>
                </a:ln>
                <a:solidFill>
                  <a:srgbClr val="FF0000">
                    <a:alpha val="50000"/>
                  </a:srgbClr>
                </a:solidFill>
                <a:effectLst>
                  <a:outerShdw dist="45791" dir="2021404" algn="ctr" rotWithShape="0">
                    <a:srgbClr val="9999FF"/>
                  </a:outerShdw>
                </a:effectLst>
                <a:latin typeface="Arial Black"/>
              </a:rPr>
              <a:t>Ma</a:t>
            </a:r>
            <a:r>
              <a:rPr lang="en-US" sz="2500" b="1" kern="10" dirty="0">
                <a:ln w="12700">
                  <a:solidFill>
                    <a:srgbClr val="CC0000"/>
                  </a:solidFill>
                  <a:round/>
                  <a:headEnd/>
                  <a:tailEnd/>
                </a:ln>
                <a:solidFill>
                  <a:srgbClr val="FFFFFF">
                    <a:alpha val="50000"/>
                  </a:srgbClr>
                </a:solidFill>
                <a:effectLst>
                  <a:outerShdw dist="45791" dir="2021404" algn="ctr" rotWithShape="0">
                    <a:srgbClr val="9999FF"/>
                  </a:outerShdw>
                </a:effectLst>
                <a:latin typeface="Arial Black"/>
              </a:rPr>
              <a:t>rket </a:t>
            </a:r>
            <a:r>
              <a:rPr lang="en-US" sz="2500" b="1" kern="10" dirty="0">
                <a:ln w="12700">
                  <a:solidFill>
                    <a:srgbClr val="CC0000"/>
                  </a:solidFill>
                  <a:round/>
                  <a:headEnd/>
                  <a:tailEnd/>
                </a:ln>
                <a:solidFill>
                  <a:srgbClr val="C00000">
                    <a:alpha val="50000"/>
                  </a:srgbClr>
                </a:solidFill>
                <a:effectLst>
                  <a:outerShdw dist="45791" dir="2021404" algn="ctr" rotWithShape="0">
                    <a:srgbClr val="9999FF"/>
                  </a:outerShdw>
                </a:effectLst>
                <a:latin typeface="Arial Black"/>
              </a:rPr>
              <a:t>Am</a:t>
            </a:r>
            <a:r>
              <a:rPr lang="en-US" sz="2500" b="1" kern="10" dirty="0">
                <a:ln w="12700">
                  <a:solidFill>
                    <a:srgbClr val="CC0000"/>
                  </a:solidFill>
                  <a:round/>
                  <a:headEnd/>
                  <a:tailEnd/>
                </a:ln>
                <a:solidFill>
                  <a:srgbClr val="FFFFFF">
                    <a:alpha val="50000"/>
                  </a:srgbClr>
                </a:solidFill>
                <a:effectLst>
                  <a:outerShdw dist="45791" dir="2021404" algn="ctr" rotWithShape="0">
                    <a:srgbClr val="9999FF"/>
                  </a:outerShdw>
                </a:effectLst>
                <a:latin typeface="Arial Black"/>
              </a:rPr>
              <a:t>erica</a:t>
            </a:r>
          </a:p>
          <a:p>
            <a:pPr algn="ctr" defTabSz="684922"/>
            <a:r>
              <a:rPr lang="ja-JP" altLang="en-US" sz="2500" b="1" kern="10" dirty="0">
                <a:ln w="12700">
                  <a:solidFill>
                    <a:srgbClr val="CC0000"/>
                  </a:solidFill>
                  <a:round/>
                  <a:headEnd/>
                  <a:tailEnd/>
                </a:ln>
                <a:solidFill>
                  <a:srgbClr val="FF0000">
                    <a:alpha val="50000"/>
                  </a:srgbClr>
                </a:solidFill>
                <a:effectLst>
                  <a:outerShdw dist="45791" dir="2021404" algn="ctr" rotWithShape="0">
                    <a:srgbClr val="9999FF"/>
                  </a:outerShdw>
                </a:effectLst>
                <a:latin typeface="Arial Black"/>
              </a:rPr>
              <a:t>美安</a:t>
            </a:r>
            <a:r>
              <a:rPr lang="ja-JP" altLang="en-US" sz="2500" b="1" kern="10" dirty="0">
                <a:ln w="12700">
                  <a:solidFill>
                    <a:srgbClr val="CC0000"/>
                  </a:solidFill>
                  <a:round/>
                  <a:headEnd/>
                  <a:tailEnd/>
                </a:ln>
                <a:solidFill>
                  <a:srgbClr val="FFFFFF">
                    <a:alpha val="50000"/>
                  </a:srgbClr>
                </a:solidFill>
                <a:effectLst>
                  <a:outerShdw dist="45791" dir="2021404" algn="ctr" rotWithShape="0">
                    <a:srgbClr val="9999FF"/>
                  </a:outerShdw>
                </a:effectLst>
                <a:latin typeface="Arial Black"/>
              </a:rPr>
              <a:t>公司</a:t>
            </a:r>
            <a:endParaRPr lang="en-US" sz="2500" b="1" kern="10" dirty="0">
              <a:ln w="12700">
                <a:solidFill>
                  <a:srgbClr val="CC0000"/>
                </a:solidFill>
                <a:round/>
                <a:headEnd/>
                <a:tailEnd/>
              </a:ln>
              <a:solidFill>
                <a:srgbClr val="FFFFFF">
                  <a:alpha val="50000"/>
                </a:srgbClr>
              </a:solidFill>
              <a:effectLst>
                <a:outerShdw dist="45791" dir="2021404" algn="ctr" rotWithShape="0">
                  <a:srgbClr val="9999FF"/>
                </a:outerShdw>
              </a:effectLst>
              <a:latin typeface="Arial Black"/>
            </a:endParaRPr>
          </a:p>
        </p:txBody>
      </p:sp>
      <p:sp>
        <p:nvSpPr>
          <p:cNvPr id="91139" name="Rectangle 3"/>
          <p:cNvSpPr>
            <a:spLocks noChangeArrowheads="1"/>
          </p:cNvSpPr>
          <p:nvPr/>
        </p:nvSpPr>
        <p:spPr bwMode="auto">
          <a:xfrm>
            <a:off x="33" y="2512010"/>
            <a:ext cx="9144000" cy="2285241"/>
          </a:xfrm>
          <a:prstGeom prst="rect">
            <a:avLst/>
          </a:prstGeom>
          <a:noFill/>
          <a:ln w="9525">
            <a:noFill/>
            <a:miter lim="800000"/>
            <a:headEnd/>
            <a:tailEnd/>
          </a:ln>
          <a:effectLst/>
        </p:spPr>
        <p:txBody>
          <a:bodyPr wrap="square" lIns="68487" tIns="34244" rIns="68487" bIns="34244">
            <a:spAutoFit/>
          </a:bodyPr>
          <a:lstStyle/>
          <a:p>
            <a:pPr marL="192635" indent="-192635" algn="ctr" defTabSz="684922"/>
            <a:r>
              <a:rPr lang="en-US" altLang="zh-TW" sz="7200" b="1" dirty="0">
                <a:solidFill>
                  <a:srgbClr val="FFC000"/>
                </a:solidFill>
                <a:ea typeface="微軟正黑體" panose="020B0604030504040204" pitchFamily="34" charset="-120"/>
              </a:rPr>
              <a:t>MEI-AN</a:t>
            </a:r>
          </a:p>
          <a:p>
            <a:pPr marL="256849" indent="-256849" algn="ctr" defTabSz="684922"/>
            <a:r>
              <a:rPr lang="en-US" altLang="zh-TW" sz="2400" b="1" dirty="0">
                <a:solidFill>
                  <a:prstClr val="white"/>
                </a:solidFill>
                <a:ea typeface="微軟正黑體" panose="020B0604030504040204" pitchFamily="34" charset="-120"/>
              </a:rPr>
              <a:t>My dreams come true, products are safe and reliable</a:t>
            </a:r>
            <a:endParaRPr lang="zh-TW" altLang="en-US" sz="2400" b="1" dirty="0">
              <a:solidFill>
                <a:prstClr val="white"/>
              </a:solidFill>
              <a:ea typeface="微軟正黑體" panose="020B0604030504040204" pitchFamily="34" charset="-120"/>
            </a:endParaRPr>
          </a:p>
          <a:p>
            <a:pPr marL="256849" indent="-256849" algn="ctr" defTabSz="684922"/>
            <a:r>
              <a:rPr lang="en-US" sz="2400" b="1" dirty="0">
                <a:solidFill>
                  <a:prstClr val="white"/>
                </a:solidFill>
              </a:rPr>
              <a:t>Everything is splendid</a:t>
            </a:r>
            <a:r>
              <a:rPr lang="en-US" altLang="zh-TW" sz="2400" b="1" dirty="0">
                <a:solidFill>
                  <a:prstClr val="white"/>
                </a:solidFill>
                <a:ea typeface="微軟正黑體" panose="020B0604030504040204" pitchFamily="34" charset="-120"/>
              </a:rPr>
              <a:t>, Everyone is confident</a:t>
            </a:r>
            <a:endParaRPr lang="zh-TW" altLang="en-US" sz="2400" b="1" dirty="0">
              <a:solidFill>
                <a:prstClr val="white"/>
              </a:solidFill>
              <a:ea typeface="微軟正黑體" panose="020B0604030504040204" pitchFamily="34" charset="-120"/>
            </a:endParaRPr>
          </a:p>
          <a:p>
            <a:pPr marL="256849" indent="-256849" algn="ctr" defTabSz="684922"/>
            <a:r>
              <a:rPr lang="en-US" altLang="zh-TW" sz="2400" b="1" dirty="0">
                <a:solidFill>
                  <a:prstClr val="white"/>
                </a:solidFill>
                <a:ea typeface="微軟正黑體" panose="020B0604030504040204" pitchFamily="34" charset="-120"/>
              </a:rPr>
              <a:t>Always have something beautiful in sight, Always feel my m</a:t>
            </a:r>
            <a:r>
              <a:rPr lang="en-US" sz="2400" b="1" dirty="0">
                <a:solidFill>
                  <a:prstClr val="white"/>
                </a:solidFill>
              </a:rPr>
              <a:t>ind at ease</a:t>
            </a:r>
            <a:endParaRPr lang="zh-TW" altLang="en-US" sz="23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4162508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63" y="1125"/>
            <a:ext cx="9144000" cy="5161667"/>
            <a:chOff x="0" y="0"/>
            <a:chExt cx="12192000" cy="6882222"/>
          </a:xfrm>
        </p:grpSpPr>
        <p:pic>
          <p:nvPicPr>
            <p:cNvPr id="4" name="Picture 3">
              <a:extLst>
                <a:ext uri="{FF2B5EF4-FFF2-40B4-BE49-F238E27FC236}">
                  <a16:creationId xmlns:a16="http://schemas.microsoft.com/office/drawing/2014/main" xmlns="" id="{FDE4E0AB-C491-9C4E-855C-BABAC53D1BEB}"/>
                </a:ext>
              </a:extLst>
            </p:cNvPr>
            <p:cNvPicPr>
              <a:picLocks noChangeAspect="1"/>
            </p:cNvPicPr>
            <p:nvPr/>
          </p:nvPicPr>
          <p:blipFill>
            <a:blip r:embed="rId2"/>
            <a:stretch>
              <a:fillRect/>
            </a:stretch>
          </p:blipFill>
          <p:spPr>
            <a:xfrm>
              <a:off x="0" y="1455"/>
              <a:ext cx="12192000" cy="6855089"/>
            </a:xfrm>
            <a:prstGeom prst="rect">
              <a:avLst/>
            </a:prstGeom>
          </p:spPr>
        </p:pic>
        <p:sp>
          <p:nvSpPr>
            <p:cNvPr id="10" name="Rectangle 9"/>
            <p:cNvSpPr/>
            <p:nvPr/>
          </p:nvSpPr>
          <p:spPr>
            <a:xfrm>
              <a:off x="0" y="1456"/>
              <a:ext cx="12192000" cy="6880766"/>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4666"/>
              <a:endParaRPr lang="en-US" sz="1400" dirty="0">
                <a:solidFill>
                  <a:prstClr val="white"/>
                </a:solidFill>
              </a:endParaRPr>
            </a:p>
          </p:txBody>
        </p:sp>
        <p:pic>
          <p:nvPicPr>
            <p:cNvPr id="3" name="Picture 2">
              <a:extLst>
                <a:ext uri="{FF2B5EF4-FFF2-40B4-BE49-F238E27FC236}">
                  <a16:creationId xmlns:a16="http://schemas.microsoft.com/office/drawing/2014/main" xmlns="" id="{C4C395D2-E919-4146-8518-E08F8D1C7F47}"/>
                </a:ext>
              </a:extLst>
            </p:cNvPr>
            <p:cNvPicPr>
              <a:picLocks noChangeAspect="1"/>
            </p:cNvPicPr>
            <p:nvPr/>
          </p:nvPicPr>
          <p:blipFill>
            <a:blip r:embed="rId3"/>
            <a:stretch>
              <a:fillRect/>
            </a:stretch>
          </p:blipFill>
          <p:spPr>
            <a:xfrm>
              <a:off x="6350" y="0"/>
              <a:ext cx="12179300" cy="6858000"/>
            </a:xfrm>
            <a:prstGeom prst="rect">
              <a:avLst/>
            </a:prstGeom>
          </p:spPr>
        </p:pic>
        <p:sp>
          <p:nvSpPr>
            <p:cNvPr id="24" name="TextBox 23">
              <a:extLst>
                <a:ext uri="{FF2B5EF4-FFF2-40B4-BE49-F238E27FC236}">
                  <a16:creationId xmlns:a16="http://schemas.microsoft.com/office/drawing/2014/main" xmlns="" id="{20362A04-4EBF-654C-A181-1EED26EAEBAF}"/>
                </a:ext>
              </a:extLst>
            </p:cNvPr>
            <p:cNvSpPr txBox="1"/>
            <p:nvPr/>
          </p:nvSpPr>
          <p:spPr>
            <a:xfrm>
              <a:off x="0" y="332039"/>
              <a:ext cx="12191999" cy="697597"/>
            </a:xfrm>
            <a:prstGeom prst="rect">
              <a:avLst/>
            </a:prstGeom>
            <a:noFill/>
          </p:spPr>
          <p:txBody>
            <a:bodyPr wrap="square" lIns="121899" tIns="60949" rIns="121899" bIns="60949" rtlCol="0">
              <a:spAutoFit/>
            </a:bodyPr>
            <a:lstStyle/>
            <a:p>
              <a:pPr algn="ctr" defTabSz="456338"/>
              <a:r>
                <a:rPr lang="en-US" sz="2600" spc="300" dirty="0">
                  <a:solidFill>
                    <a:prstClr val="black"/>
                  </a:solidFill>
                  <a:latin typeface="Arial" charset="0"/>
                  <a:ea typeface="Arial" charset="0"/>
                  <a:cs typeface="Arial" charset="0"/>
                </a:rPr>
                <a:t>FOLLOW</a:t>
              </a:r>
              <a:r>
                <a:rPr lang="en-US" sz="2600" spc="300" dirty="0">
                  <a:solidFill>
                    <a:prstClr val="white"/>
                  </a:solidFill>
                  <a:latin typeface="Arial" charset="0"/>
                  <a:ea typeface="Arial" charset="0"/>
                  <a:cs typeface="Arial" charset="0"/>
                </a:rPr>
                <a:t> </a:t>
              </a:r>
              <a:r>
                <a:rPr lang="en-US" sz="2600" spc="300" dirty="0">
                  <a:solidFill>
                    <a:srgbClr val="07C2FF"/>
                  </a:solidFill>
                  <a:latin typeface="Arial" charset="0"/>
                  <a:ea typeface="Arial" charset="0"/>
                  <a:cs typeface="Arial" charset="0"/>
                </a:rPr>
                <a:t>ME </a:t>
              </a:r>
              <a:r>
                <a:rPr lang="en-US" sz="2600" spc="300" dirty="0">
                  <a:solidFill>
                    <a:prstClr val="black"/>
                  </a:solidFill>
                  <a:latin typeface="Arial" charset="0"/>
                  <a:ea typeface="Arial" charset="0"/>
                  <a:cs typeface="Arial" charset="0"/>
                </a:rPr>
                <a:t>ON SOCIAL MEDIA</a:t>
              </a:r>
              <a:endParaRPr lang="en-US" sz="2600" b="1" spc="300" dirty="0">
                <a:solidFill>
                  <a:prstClr val="black"/>
                </a:solidFill>
                <a:latin typeface="Arial" charset="0"/>
                <a:ea typeface="Arial" charset="0"/>
                <a:cs typeface="Arial" charset="0"/>
              </a:endParaRPr>
            </a:p>
          </p:txBody>
        </p:sp>
        <p:grpSp>
          <p:nvGrpSpPr>
            <p:cNvPr id="21" name="Group 20">
              <a:extLst>
                <a:ext uri="{FF2B5EF4-FFF2-40B4-BE49-F238E27FC236}">
                  <a16:creationId xmlns:a16="http://schemas.microsoft.com/office/drawing/2014/main" xmlns="" id="{1481C2EE-D9D1-184C-8819-F54F2A9F92E9}"/>
                </a:ext>
              </a:extLst>
            </p:cNvPr>
            <p:cNvGrpSpPr/>
            <p:nvPr/>
          </p:nvGrpSpPr>
          <p:grpSpPr>
            <a:xfrm>
              <a:off x="5572784" y="5765333"/>
              <a:ext cx="1051560" cy="1050213"/>
              <a:chOff x="5604534" y="5765333"/>
              <a:chExt cx="1051560" cy="1050213"/>
            </a:xfrm>
          </p:grpSpPr>
          <p:sp>
            <p:nvSpPr>
              <p:cNvPr id="22" name="Oval 21">
                <a:extLst>
                  <a:ext uri="{FF2B5EF4-FFF2-40B4-BE49-F238E27FC236}">
                    <a16:creationId xmlns:a16="http://schemas.microsoft.com/office/drawing/2014/main" xmlns="" id="{B8DE4C86-217C-AE42-8F4A-AB1A62D504D3}"/>
                  </a:ext>
                </a:extLst>
              </p:cNvPr>
              <p:cNvSpPr/>
              <p:nvPr/>
            </p:nvSpPr>
            <p:spPr>
              <a:xfrm>
                <a:off x="5604534" y="5765333"/>
                <a:ext cx="1051560" cy="1050213"/>
              </a:xfrm>
              <a:prstGeom prst="ellipse">
                <a:avLst/>
              </a:prstGeom>
              <a:solidFill>
                <a:schemeClr val="tx1"/>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4666"/>
                <a:endParaRPr lang="en-US" sz="1400" dirty="0">
                  <a:solidFill>
                    <a:prstClr val="white"/>
                  </a:solidFill>
                </a:endParaRPr>
              </a:p>
            </p:txBody>
          </p:sp>
          <p:pic>
            <p:nvPicPr>
              <p:cNvPr id="23" name="Picture 22">
                <a:extLst>
                  <a:ext uri="{FF2B5EF4-FFF2-40B4-BE49-F238E27FC236}">
                    <a16:creationId xmlns:a16="http://schemas.microsoft.com/office/drawing/2014/main" xmlns="" id="{EFD83649-E332-C841-97FE-B757BC867E16}"/>
                  </a:ext>
                </a:extLst>
              </p:cNvPr>
              <p:cNvPicPr>
                <a:picLocks noChangeAspect="1"/>
              </p:cNvPicPr>
              <p:nvPr/>
            </p:nvPicPr>
            <p:blipFill>
              <a:blip r:embed="rId4"/>
              <a:stretch>
                <a:fillRect/>
              </a:stretch>
            </p:blipFill>
            <p:spPr>
              <a:xfrm>
                <a:off x="5660336" y="5820461"/>
                <a:ext cx="939957" cy="939957"/>
              </a:xfrm>
              <a:prstGeom prst="rect">
                <a:avLst/>
              </a:prstGeom>
            </p:spPr>
          </p:pic>
        </p:grpSp>
      </p:grpSp>
      <p:sp>
        <p:nvSpPr>
          <p:cNvPr id="14" name="TextBox 13"/>
          <p:cNvSpPr txBox="1"/>
          <p:nvPr/>
        </p:nvSpPr>
        <p:spPr>
          <a:xfrm>
            <a:off x="2201408" y="2059413"/>
            <a:ext cx="6036734" cy="523156"/>
          </a:xfrm>
          <a:prstGeom prst="rect">
            <a:avLst/>
          </a:prstGeom>
          <a:noFill/>
        </p:spPr>
        <p:txBody>
          <a:bodyPr wrap="square" lIns="91264" tIns="45632" rIns="91264" bIns="45632">
            <a:spAutoFit/>
          </a:bodyPr>
          <a:lstStyle/>
          <a:p>
            <a:pPr defTabSz="456338">
              <a:defRPr/>
            </a:pPr>
            <a:r>
              <a:rPr lang="en-US" sz="2800" spc="180" dirty="0">
                <a:solidFill>
                  <a:prstClr val="black"/>
                </a:solidFill>
                <a:latin typeface="Arial" charset="0"/>
                <a:ea typeface="Arial" charset="0"/>
                <a:cs typeface="Arial" charset="0"/>
              </a:rPr>
              <a:t>facebook.com/</a:t>
            </a:r>
            <a:r>
              <a:rPr lang="en-US" sz="2800" spc="180" dirty="0" err="1">
                <a:solidFill>
                  <a:prstClr val="black"/>
                </a:solidFill>
                <a:latin typeface="Arial" charset="0"/>
                <a:ea typeface="Arial" charset="0"/>
                <a:cs typeface="Arial" charset="0"/>
              </a:rPr>
              <a:t>vikkiLee.personal</a:t>
            </a:r>
            <a:endParaRPr lang="en-US" sz="2800" spc="180" dirty="0">
              <a:solidFill>
                <a:prstClr val="black"/>
              </a:solidFill>
              <a:latin typeface="Arial" charset="0"/>
              <a:ea typeface="Arial" charset="0"/>
              <a:cs typeface="Arial"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817" y="1986253"/>
            <a:ext cx="791006" cy="716849"/>
          </a:xfrm>
          <a:prstGeom prst="rect">
            <a:avLst/>
          </a:prstGeom>
        </p:spPr>
      </p:pic>
    </p:spTree>
    <p:extLst>
      <p:ext uri="{BB962C8B-B14F-4D97-AF65-F5344CB8AC3E}">
        <p14:creationId xmlns:p14="http://schemas.microsoft.com/office/powerpoint/2010/main" val="24879695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314450" y="114300"/>
            <a:ext cx="6057900" cy="514350"/>
          </a:xfrm>
        </p:spPr>
        <p:txBody>
          <a:bodyPr>
            <a:normAutofit fontScale="90000"/>
          </a:bodyPr>
          <a:lstStyle/>
          <a:p>
            <a:pPr algn="ctr" eaLnBrk="1" hangingPunct="1"/>
            <a:r>
              <a:rPr lang="en-US" altLang="zh-TW" sz="4500" b="1" dirty="0">
                <a:latin typeface="+mn-lt"/>
                <a:ea typeface="微軟正黑體" panose="020B0604030504040204" pitchFamily="34" charset="-120"/>
              </a:rPr>
              <a:t>Year 1993-1994  </a:t>
            </a:r>
            <a:endParaRPr lang="en-US" sz="4500" b="1" dirty="0">
              <a:latin typeface="+mn-lt"/>
              <a:ea typeface="微軟正黑體" panose="020B0604030504040204" pitchFamily="34" charset="-120"/>
            </a:endParaRPr>
          </a:p>
        </p:txBody>
      </p:sp>
      <p:sp>
        <p:nvSpPr>
          <p:cNvPr id="26627" name="Rectangle 3"/>
          <p:cNvSpPr>
            <a:spLocks noGrp="1" noChangeArrowheads="1"/>
          </p:cNvSpPr>
          <p:nvPr>
            <p:ph type="body" idx="1"/>
          </p:nvPr>
        </p:nvSpPr>
        <p:spPr>
          <a:xfrm>
            <a:off x="1095154" y="1006078"/>
            <a:ext cx="7258050" cy="4137422"/>
          </a:xfrm>
          <a:noFill/>
        </p:spPr>
        <p:txBody>
          <a:bodyPr/>
          <a:lstStyle/>
          <a:p>
            <a:pPr>
              <a:buClr>
                <a:srgbClr val="FFC000"/>
              </a:buClr>
              <a:buFont typeface="Wingdings" pitchFamily="2" charset="2"/>
              <a:buChar char="Ø"/>
            </a:pPr>
            <a:r>
              <a:rPr lang="en-US" altLang="zh-TW" sz="3300" dirty="0">
                <a:ea typeface="微軟正黑體" panose="020B0604030504040204" pitchFamily="34" charset="-120"/>
                <a:cs typeface="Times New Roman" panose="02020603050405020304" pitchFamily="18" charset="0"/>
              </a:rPr>
              <a:t>Finished typing and printing in  Chinese</a:t>
            </a:r>
          </a:p>
          <a:p>
            <a:pPr marL="0" indent="0">
              <a:buClr>
                <a:srgbClr val="FFC000"/>
              </a:buClr>
              <a:buNone/>
            </a:pPr>
            <a:r>
              <a:rPr lang="en-US" altLang="zh-TW" sz="3000" dirty="0">
                <a:ea typeface="微軟正黑體" panose="020B0604030504040204" pitchFamily="34" charset="-120"/>
                <a:cs typeface="Times New Roman" panose="02020603050405020304" pitchFamily="18" charset="0"/>
              </a:rPr>
              <a:t> </a:t>
            </a:r>
          </a:p>
          <a:p>
            <a:pPr marL="797893" lvl="1" indent="-428070">
              <a:buClr>
                <a:srgbClr val="FFC000"/>
              </a:buClr>
            </a:pPr>
            <a:r>
              <a:rPr lang="en-US" altLang="zh-TW" sz="3000" dirty="0">
                <a:ea typeface="微軟正黑體" panose="020B0604030504040204" pitchFamily="34" charset="-120"/>
                <a:cs typeface="Times New Roman" panose="02020603050405020304" pitchFamily="18" charset="0"/>
              </a:rPr>
              <a:t>First Assignment (NUOT)</a:t>
            </a:r>
          </a:p>
          <a:p>
            <a:pPr marL="797893" lvl="1" indent="-428070">
              <a:buClr>
                <a:srgbClr val="FFC000"/>
              </a:buClr>
            </a:pPr>
            <a:r>
              <a:rPr lang="en-US" altLang="zh-TW" sz="3000" dirty="0">
                <a:ea typeface="微軟正黑體" panose="020B0604030504040204" pitchFamily="34" charset="-120"/>
                <a:cs typeface="Times New Roman" panose="02020603050405020304" pitchFamily="18" charset="0"/>
              </a:rPr>
              <a:t>48 Hours Training Get (GSG)</a:t>
            </a:r>
          </a:p>
          <a:p>
            <a:pPr marL="797893" lvl="1" indent="-428070">
              <a:buClr>
                <a:srgbClr val="FFC000"/>
              </a:buClr>
            </a:pPr>
            <a:r>
              <a:rPr lang="en-US" altLang="zh-TW" sz="3000" dirty="0">
                <a:ea typeface="微軟正黑體" panose="020B0604030504040204" pitchFamily="34" charset="-120"/>
                <a:cs typeface="Times New Roman" panose="02020603050405020304" pitchFamily="18" charset="0"/>
              </a:rPr>
              <a:t>Basic 5</a:t>
            </a:r>
          </a:p>
          <a:p>
            <a:pPr marL="797893" lvl="1" indent="-428070">
              <a:buClr>
                <a:srgbClr val="FFC000"/>
              </a:buClr>
            </a:pPr>
            <a:r>
              <a:rPr lang="en-US" altLang="zh-TW" sz="3000" dirty="0">
                <a:ea typeface="微軟正黑體" panose="020B0604030504040204" pitchFamily="34" charset="-120"/>
                <a:cs typeface="Times New Roman" panose="02020603050405020304" pitchFamily="18" charset="0"/>
              </a:rPr>
              <a:t>Company, MPCP, Products</a:t>
            </a:r>
          </a:p>
          <a:p>
            <a:pPr marL="336516" lvl="1" indent="0">
              <a:buClr>
                <a:srgbClr val="FFC000"/>
              </a:buClr>
              <a:buNone/>
            </a:pPr>
            <a:endParaRPr lang="en-US" altLang="zh-TW" sz="2100" dirty="0">
              <a:ea typeface="微軟正黑體" panose="020B0604030504040204" pitchFamily="34" charset="-120"/>
              <a:cs typeface="Times New Roman" panose="02020603050405020304" pitchFamily="18" charset="0"/>
            </a:endParaRPr>
          </a:p>
          <a:p>
            <a:pPr lvl="1">
              <a:buClr>
                <a:srgbClr val="FFC000"/>
              </a:buClr>
              <a:buFont typeface="Arial" pitchFamily="34" charset="0"/>
              <a:buChar char="•"/>
            </a:pPr>
            <a:endParaRPr lang="en-US" altLang="zh-TW" sz="2100" dirty="0">
              <a:ea typeface="微軟正黑體" panose="020B0604030504040204" pitchFamily="34" charset="-120"/>
              <a:cs typeface="Times New Roman" panose="02020603050405020304" pitchFamily="18" charset="0"/>
            </a:endParaRPr>
          </a:p>
          <a:p>
            <a:pPr eaLnBrk="1" hangingPunct="1">
              <a:buFontTx/>
              <a:buNone/>
            </a:pPr>
            <a:endParaRPr lang="zh-TW" altLang="en-US" sz="2700" b="1" dirty="0">
              <a:ea typeface="微軟正黑體" panose="020B0604030504040204" pitchFamily="34" charset="-120"/>
            </a:endParaRPr>
          </a:p>
        </p:txBody>
      </p:sp>
    </p:spTree>
    <p:extLst>
      <p:ext uri="{BB962C8B-B14F-4D97-AF65-F5344CB8AC3E}">
        <p14:creationId xmlns:p14="http://schemas.microsoft.com/office/powerpoint/2010/main" val="3057526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 calcmode="lin" valueType="num">
                                      <p:cBhvr additive="base">
                                        <p:cTn id="37"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771684" y="0"/>
            <a:ext cx="5314950" cy="571500"/>
          </a:xfrm>
        </p:spPr>
        <p:txBody>
          <a:bodyPr>
            <a:normAutofit fontScale="90000"/>
          </a:bodyPr>
          <a:lstStyle/>
          <a:p>
            <a:pPr algn="ctr"/>
            <a:r>
              <a:rPr lang="en-US" dirty="0"/>
              <a:t/>
            </a:r>
            <a:br>
              <a:rPr lang="en-US" dirty="0"/>
            </a:br>
            <a:endParaRPr lang="en-US" dirty="0"/>
          </a:p>
        </p:txBody>
      </p:sp>
      <p:sp>
        <p:nvSpPr>
          <p:cNvPr id="23555" name="Content Placeholder 2"/>
          <p:cNvSpPr>
            <a:spLocks noGrp="1"/>
          </p:cNvSpPr>
          <p:nvPr>
            <p:ph idx="1"/>
          </p:nvPr>
        </p:nvSpPr>
        <p:spPr>
          <a:xfrm rot="10800000" flipV="1">
            <a:off x="1403531" y="1371605"/>
            <a:ext cx="6873949" cy="3262952"/>
          </a:xfrm>
        </p:spPr>
        <p:txBody>
          <a:bodyPr>
            <a:normAutofit/>
          </a:bodyPr>
          <a:lstStyle/>
          <a:p>
            <a:pPr eaLnBrk="1" hangingPunct="1">
              <a:buClr>
                <a:srgbClr val="FFC000"/>
              </a:buClr>
              <a:buFont typeface="Wingdings" panose="05000000000000000000" pitchFamily="2" charset="2"/>
              <a:buChar char="Ø"/>
            </a:pPr>
            <a:r>
              <a:rPr lang="en-US" sz="3000" b="1" dirty="0">
                <a:latin typeface="Times New Roman" panose="02020603050405020304" pitchFamily="18" charset="0"/>
                <a:ea typeface="MingLiU" panose="02020509000000000000" pitchFamily="49" charset="-120"/>
                <a:cs typeface="Times New Roman" panose="02020603050405020304" pitchFamily="18" charset="0"/>
              </a:rPr>
              <a:t>Q-date</a:t>
            </a:r>
            <a:r>
              <a:rPr lang="zh-TW" altLang="en-US" sz="3000" b="1" dirty="0">
                <a:latin typeface="Times New Roman" panose="02020603050405020304" pitchFamily="18" charset="0"/>
                <a:ea typeface="MingLiU" panose="02020509000000000000" pitchFamily="49" charset="-120"/>
                <a:cs typeface="Times New Roman" panose="02020603050405020304" pitchFamily="18" charset="0"/>
              </a:rPr>
              <a:t> </a:t>
            </a:r>
            <a:r>
              <a:rPr lang="en-US" altLang="zh-TW" sz="3000" b="1" dirty="0">
                <a:latin typeface="Times New Roman" panose="02020603050405020304" pitchFamily="18" charset="0"/>
                <a:ea typeface="MingLiU" panose="02020509000000000000" pitchFamily="49" charset="-120"/>
                <a:cs typeface="Times New Roman" panose="02020603050405020304" pitchFamily="18" charset="0"/>
              </a:rPr>
              <a:t>-</a:t>
            </a:r>
            <a:r>
              <a:rPr lang="zh-TW" altLang="en-US" sz="3000" b="1" dirty="0">
                <a:latin typeface="Times New Roman" panose="02020603050405020304" pitchFamily="18" charset="0"/>
                <a:ea typeface="MingLiU" panose="02020509000000000000" pitchFamily="49" charset="-120"/>
                <a:cs typeface="Times New Roman" panose="02020603050405020304" pitchFamily="18" charset="0"/>
              </a:rPr>
              <a:t> </a:t>
            </a:r>
            <a:r>
              <a:rPr lang="en-US" sz="3000" b="1" dirty="0">
                <a:latin typeface="Times New Roman" panose="02020603050405020304" pitchFamily="18" charset="0"/>
                <a:ea typeface="MingLiU" panose="02020509000000000000" pitchFamily="49" charset="-120"/>
                <a:cs typeface="Times New Roman" panose="02020603050405020304" pitchFamily="18" charset="0"/>
              </a:rPr>
              <a:t>End of month vs. end of week</a:t>
            </a:r>
          </a:p>
          <a:p>
            <a:pPr>
              <a:buClr>
                <a:srgbClr val="FFC000"/>
              </a:buClr>
              <a:buSzPct val="85000"/>
              <a:buFont typeface="Wingdings" panose="05000000000000000000" pitchFamily="2" charset="2"/>
              <a:buChar char="Ø"/>
            </a:pPr>
            <a:r>
              <a:rPr lang="en-US" sz="3000" b="1" dirty="0">
                <a:latin typeface="Times New Roman" panose="02020603050405020304" pitchFamily="18" charset="0"/>
                <a:ea typeface="MingLiU" panose="02020509000000000000" pitchFamily="49" charset="-120"/>
                <a:cs typeface="Times New Roman" panose="02020603050405020304" pitchFamily="18" charset="0"/>
              </a:rPr>
              <a:t>MPCP </a:t>
            </a:r>
            <a:r>
              <a:rPr lang="zh-TW" altLang="en-US" sz="3000" b="1" dirty="0">
                <a:latin typeface="Times New Roman" panose="02020603050405020304" pitchFamily="18" charset="0"/>
                <a:ea typeface="MingLiU" panose="02020509000000000000" pitchFamily="49" charset="-120"/>
                <a:cs typeface="Times New Roman" panose="02020603050405020304" pitchFamily="18" charset="0"/>
              </a:rPr>
              <a:t> </a:t>
            </a:r>
            <a:r>
              <a:rPr lang="en-US" altLang="zh-TW" sz="3000" b="1" dirty="0">
                <a:latin typeface="Times New Roman" panose="02020603050405020304" pitchFamily="18" charset="0"/>
                <a:ea typeface="MingLiU" panose="02020509000000000000" pitchFamily="49" charset="-120"/>
                <a:cs typeface="Times New Roman" panose="02020603050405020304" pitchFamily="18" charset="0"/>
              </a:rPr>
              <a:t>-</a:t>
            </a:r>
            <a:r>
              <a:rPr lang="zh-TW" altLang="en-US" sz="3000" b="1" dirty="0">
                <a:latin typeface="Times New Roman" panose="02020603050405020304" pitchFamily="18" charset="0"/>
                <a:ea typeface="MingLiU" panose="02020509000000000000" pitchFamily="49" charset="-120"/>
                <a:cs typeface="Times New Roman" panose="02020603050405020304" pitchFamily="18" charset="0"/>
              </a:rPr>
              <a:t> </a:t>
            </a:r>
            <a:r>
              <a:rPr lang="en-US" sz="3000" b="1" dirty="0">
                <a:latin typeface="Times New Roman" panose="02020603050405020304" pitchFamily="18" charset="0"/>
                <a:ea typeface="MingLiU" panose="02020509000000000000" pitchFamily="49" charset="-120"/>
                <a:cs typeface="Times New Roman" panose="02020603050405020304" pitchFamily="18" charset="0"/>
              </a:rPr>
              <a:t>TWO vs. FOUR payments</a:t>
            </a:r>
          </a:p>
          <a:p>
            <a:pPr>
              <a:buClr>
                <a:srgbClr val="FFC000"/>
              </a:buClr>
              <a:buFont typeface="Wingdings" panose="05000000000000000000" pitchFamily="2" charset="2"/>
              <a:buChar char="Ø"/>
            </a:pPr>
            <a:r>
              <a:rPr lang="en-US" sz="3000" b="1" dirty="0">
                <a:latin typeface="Times New Roman" panose="02020603050405020304" pitchFamily="18" charset="0"/>
                <a:ea typeface="MingLiU" panose="02020509000000000000" pitchFamily="49" charset="-120"/>
                <a:cs typeface="Times New Roman" panose="02020603050405020304" pitchFamily="18" charset="0"/>
              </a:rPr>
              <a:t>Auto Ship started</a:t>
            </a:r>
          </a:p>
          <a:p>
            <a:pPr>
              <a:buClr>
                <a:srgbClr val="FFC000"/>
              </a:buClr>
              <a:buSzPct val="85000"/>
              <a:buFont typeface="Wingdings" panose="05000000000000000000" pitchFamily="2" charset="2"/>
              <a:buChar char="Ø"/>
            </a:pPr>
            <a:r>
              <a:rPr lang="en-US" sz="3000" b="1" dirty="0">
                <a:latin typeface="Arial Narrow" panose="020B0606020202030204" pitchFamily="34" charset="0"/>
                <a:ea typeface="MingLiU" panose="02020509000000000000" pitchFamily="49" charset="-120"/>
                <a:cs typeface="Times New Roman" panose="02020603050405020304" pitchFamily="18" charset="0"/>
              </a:rPr>
              <a:t>EC and above required to purchase </a:t>
            </a:r>
            <a:r>
              <a:rPr lang="en-US" sz="3000" b="1" dirty="0" err="1">
                <a:latin typeface="Arial Narrow" panose="020B0606020202030204" pitchFamily="34" charset="0"/>
                <a:ea typeface="MingLiU" panose="02020509000000000000" pitchFamily="49" charset="-120"/>
                <a:cs typeface="Times New Roman" panose="02020603050405020304" pitchFamily="18" charset="0"/>
              </a:rPr>
              <a:t>ProPack</a:t>
            </a:r>
            <a:r>
              <a:rPr lang="en-US" sz="3000" b="1" dirty="0">
                <a:latin typeface="Arial Narrow" panose="020B0606020202030204" pitchFamily="34" charset="0"/>
                <a:ea typeface="MingLiU" panose="02020509000000000000" pitchFamily="49" charset="-120"/>
                <a:cs typeface="Times New Roman" panose="02020603050405020304" pitchFamily="18" charset="0"/>
              </a:rPr>
              <a:t> at </a:t>
            </a:r>
            <a:r>
              <a:rPr lang="en-US" altLang="zh-TW" sz="3000" b="1" dirty="0">
                <a:latin typeface="Arial Narrow" panose="020B0606020202030204" pitchFamily="34" charset="0"/>
                <a:ea typeface="MingLiU" panose="02020509000000000000" pitchFamily="49" charset="-120"/>
                <a:cs typeface="Times New Roman" panose="02020603050405020304" pitchFamily="18" charset="0"/>
              </a:rPr>
              <a:t>US</a:t>
            </a:r>
            <a:r>
              <a:rPr lang="en-US" sz="3000" b="1" dirty="0">
                <a:latin typeface="Arial Narrow" panose="020B0606020202030204" pitchFamily="34" charset="0"/>
                <a:ea typeface="MingLiU" panose="02020509000000000000" pitchFamily="49" charset="-120"/>
                <a:cs typeface="Times New Roman" panose="02020603050405020304" pitchFamily="18" charset="0"/>
              </a:rPr>
              <a:t>$499</a:t>
            </a:r>
          </a:p>
          <a:p>
            <a:pPr marL="27354" indent="0">
              <a:buClr>
                <a:srgbClr val="FFC000"/>
              </a:buClr>
              <a:buNone/>
            </a:pPr>
            <a:endParaRPr lang="en-US" sz="3000" dirty="0"/>
          </a:p>
          <a:p>
            <a:pPr marL="369823" indent="-342436">
              <a:buClr>
                <a:srgbClr val="FFC000"/>
              </a:buClr>
              <a:buFont typeface="Wingdings" panose="05000000000000000000" pitchFamily="2" charset="2"/>
              <a:buChar char="Ø"/>
            </a:pPr>
            <a:endParaRPr lang="en-US" sz="3000" dirty="0"/>
          </a:p>
        </p:txBody>
      </p:sp>
      <p:sp>
        <p:nvSpPr>
          <p:cNvPr id="2" name="Rectangle 1"/>
          <p:cNvSpPr/>
          <p:nvPr/>
        </p:nvSpPr>
        <p:spPr>
          <a:xfrm>
            <a:off x="1657350" y="285816"/>
            <a:ext cx="5200650" cy="623248"/>
          </a:xfrm>
          <a:prstGeom prst="rect">
            <a:avLst/>
          </a:prstGeom>
        </p:spPr>
        <p:txBody>
          <a:bodyPr wrap="square" lIns="68487" tIns="34244" rIns="68487" bIns="34244">
            <a:spAutoFit/>
          </a:bodyPr>
          <a:lstStyle/>
          <a:p>
            <a:pPr algn="ctr" defTabSz="684922"/>
            <a:r>
              <a:rPr lang="en-US" altLang="zh-TW" sz="3600" b="1" dirty="0">
                <a:solidFill>
                  <a:prstClr val="white"/>
                </a:solidFill>
                <a:cs typeface="Times New Roman" panose="02020603050405020304" pitchFamily="18" charset="0"/>
              </a:rPr>
              <a:t>Year </a:t>
            </a:r>
            <a:r>
              <a:rPr lang="en-US" sz="3600" b="1" dirty="0">
                <a:solidFill>
                  <a:prstClr val="white"/>
                </a:solidFill>
                <a:cs typeface="Times New Roman" panose="02020603050405020304" pitchFamily="18" charset="0"/>
              </a:rPr>
              <a:t>1993 – 1994</a:t>
            </a:r>
          </a:p>
        </p:txBody>
      </p:sp>
    </p:spTree>
    <p:extLst>
      <p:ext uri="{BB962C8B-B14F-4D97-AF65-F5344CB8AC3E}">
        <p14:creationId xmlns:p14="http://schemas.microsoft.com/office/powerpoint/2010/main" val="35524557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4226" name="Rectangle 2"/>
          <p:cNvSpPr>
            <a:spLocks noChangeArrowheads="1"/>
          </p:cNvSpPr>
          <p:nvPr/>
        </p:nvSpPr>
        <p:spPr bwMode="auto">
          <a:xfrm>
            <a:off x="542292" y="1317584"/>
            <a:ext cx="8405037" cy="2977708"/>
          </a:xfrm>
          <a:prstGeom prst="rect">
            <a:avLst/>
          </a:prstGeom>
          <a:noFill/>
          <a:ln w="9525">
            <a:noFill/>
            <a:miter lim="800000"/>
            <a:headEnd/>
            <a:tailEnd/>
          </a:ln>
        </p:spPr>
        <p:txBody>
          <a:bodyPr wrap="square" lIns="68458" tIns="34229" rIns="68458" bIns="34229" anchor="ctr">
            <a:spAutoFit/>
          </a:bodyPr>
          <a:lstStyle/>
          <a:p>
            <a:pPr marL="256849" indent="-256849" defTabSz="684922">
              <a:tabLst>
                <a:tab pos="342436" algn="l"/>
              </a:tabLst>
            </a:pPr>
            <a:endParaRPr lang="zh-TW" altLang="en-US" sz="2700" b="1" dirty="0">
              <a:solidFill>
                <a:prstClr val="white"/>
              </a:solidFill>
            </a:endParaRPr>
          </a:p>
          <a:p>
            <a:pPr marL="599305" lvl="1" indent="-256849" defTabSz="684922">
              <a:tabLst>
                <a:tab pos="342436" algn="l"/>
              </a:tabLst>
            </a:pPr>
            <a:r>
              <a:rPr lang="en-US" altLang="zh-TW" sz="2700" b="1" dirty="0">
                <a:solidFill>
                  <a:prstClr val="white"/>
                </a:solidFill>
              </a:rPr>
              <a:t>	  </a:t>
            </a:r>
          </a:p>
          <a:p>
            <a:pPr marL="599305" lvl="1" indent="-256849" defTabSz="684922">
              <a:tabLst>
                <a:tab pos="342436" algn="l"/>
              </a:tabLst>
            </a:pPr>
            <a:r>
              <a:rPr lang="en-US" altLang="zh-TW" sz="2700" b="1" dirty="0">
                <a:solidFill>
                  <a:prstClr val="white"/>
                </a:solidFill>
                <a:ea typeface="MingLiU" panose="02020509000000000000" pitchFamily="49" charset="-120"/>
              </a:rPr>
              <a:t>1. </a:t>
            </a:r>
            <a:r>
              <a:rPr lang="en-US" altLang="zh-TW" sz="2700" dirty="0">
                <a:solidFill>
                  <a:prstClr val="white"/>
                </a:solidFill>
                <a:cs typeface="Times New Roman" panose="02020603050405020304" pitchFamily="18" charset="0"/>
              </a:rPr>
              <a:t>Don’t build MORE than two legs at the same time.</a:t>
            </a:r>
          </a:p>
          <a:p>
            <a:pPr marL="599305" lvl="1" indent="-256849" defTabSz="684922">
              <a:tabLst>
                <a:tab pos="342436" algn="l"/>
              </a:tabLst>
            </a:pPr>
            <a:r>
              <a:rPr lang="en-US" altLang="zh-TW" sz="2700" b="1" dirty="0">
                <a:solidFill>
                  <a:prstClr val="white"/>
                </a:solidFill>
                <a:ea typeface="MingLiU" panose="02020509000000000000" pitchFamily="49" charset="-120"/>
              </a:rPr>
              <a:t>2. </a:t>
            </a:r>
            <a:r>
              <a:rPr lang="en-US" altLang="zh-TW" sz="2700" dirty="0">
                <a:solidFill>
                  <a:prstClr val="white"/>
                </a:solidFill>
                <a:cs typeface="Times New Roman" panose="02020603050405020304" pitchFamily="18" charset="0"/>
              </a:rPr>
              <a:t>Don’t give away sponsorship.</a:t>
            </a:r>
            <a:endParaRPr lang="zh-TW" altLang="en-US" sz="2700" dirty="0">
              <a:solidFill>
                <a:prstClr val="white"/>
              </a:solidFill>
              <a:cs typeface="Times New Roman" panose="02020603050405020304" pitchFamily="18" charset="0"/>
            </a:endParaRPr>
          </a:p>
          <a:p>
            <a:pPr marL="599305" lvl="1" indent="-256849" defTabSz="684922">
              <a:tabLst>
                <a:tab pos="342436" algn="l"/>
              </a:tabLst>
            </a:pPr>
            <a:r>
              <a:rPr lang="en-US" altLang="zh-TW" sz="2700" b="1" dirty="0">
                <a:solidFill>
                  <a:prstClr val="white"/>
                </a:solidFill>
                <a:ea typeface="MingLiU" panose="02020509000000000000" pitchFamily="49" charset="-120"/>
              </a:rPr>
              <a:t>3. </a:t>
            </a:r>
            <a:r>
              <a:rPr lang="en-US" altLang="zh-TW" sz="2700" dirty="0">
                <a:solidFill>
                  <a:prstClr val="white"/>
                </a:solidFill>
                <a:cs typeface="Times New Roman" panose="02020603050405020304" pitchFamily="18" charset="0"/>
              </a:rPr>
              <a:t>Don’t build two legs for anyone.</a:t>
            </a:r>
            <a:endParaRPr lang="zh-TW" altLang="en-US" sz="2700" dirty="0">
              <a:solidFill>
                <a:prstClr val="white"/>
              </a:solidFill>
              <a:cs typeface="Times New Roman" panose="02020603050405020304" pitchFamily="18" charset="0"/>
            </a:endParaRPr>
          </a:p>
          <a:p>
            <a:pPr marL="599305" lvl="1" indent="-256849" defTabSz="684922">
              <a:tabLst>
                <a:tab pos="342436" algn="l"/>
              </a:tabLst>
            </a:pPr>
            <a:r>
              <a:rPr lang="zh-TW" altLang="en-US" sz="2700" b="1" dirty="0">
                <a:solidFill>
                  <a:prstClr val="white"/>
                </a:solidFill>
              </a:rPr>
              <a:t>     </a:t>
            </a:r>
          </a:p>
          <a:p>
            <a:pPr marL="256849" indent="-256849" defTabSz="684922" eaLnBrk="0" hangingPunct="0">
              <a:tabLst>
                <a:tab pos="342436" algn="l"/>
              </a:tabLst>
            </a:pPr>
            <a:endParaRPr lang="zh-TW" altLang="en-US" sz="2700" b="1" dirty="0">
              <a:solidFill>
                <a:prstClr val="white"/>
              </a:solidFill>
            </a:endParaRPr>
          </a:p>
        </p:txBody>
      </p:sp>
      <p:sp>
        <p:nvSpPr>
          <p:cNvPr id="564227" name="Rectangle 3"/>
          <p:cNvSpPr>
            <a:spLocks noGrp="1" noChangeArrowheads="1"/>
          </p:cNvSpPr>
          <p:nvPr>
            <p:ph type="title"/>
          </p:nvPr>
        </p:nvSpPr>
        <p:spPr>
          <a:xfrm>
            <a:off x="1565672" y="556123"/>
            <a:ext cx="6172200" cy="854869"/>
          </a:xfrm>
          <a:noFill/>
        </p:spPr>
        <p:txBody>
          <a:bodyPr>
            <a:normAutofit fontScale="90000"/>
          </a:bodyPr>
          <a:lstStyle/>
          <a:p>
            <a:pPr algn="ctr" eaLnBrk="1" hangingPunct="1"/>
            <a:r>
              <a:rPr lang="zh-TW" altLang="en-US" sz="5400" b="1" dirty="0">
                <a:latin typeface="+mn-lt"/>
                <a:ea typeface="微軟正黑體" panose="020B0604030504040204" pitchFamily="34" charset="-120"/>
                <a:cs typeface="Times New Roman" panose="02020603050405020304" pitchFamily="18" charset="0"/>
              </a:rPr>
              <a:t> </a:t>
            </a:r>
            <a:r>
              <a:rPr lang="en-US" altLang="zh-TW" sz="5400" b="1" dirty="0">
                <a:latin typeface="+mn-lt"/>
                <a:ea typeface="微軟正黑體" panose="020B0604030504040204" pitchFamily="34" charset="-120"/>
                <a:cs typeface="Times New Roman" panose="02020603050405020304" pitchFamily="18" charset="0"/>
              </a:rPr>
              <a:t>Year 1995</a:t>
            </a:r>
            <a:r>
              <a:rPr lang="en-US" altLang="zh-TW" sz="5400" b="1" dirty="0">
                <a:latin typeface="+mn-lt"/>
                <a:ea typeface="微軟正黑體" panose="020B0604030504040204" pitchFamily="34" charset="-120"/>
              </a:rPr>
              <a:t/>
            </a:r>
            <a:br>
              <a:rPr lang="en-US" altLang="zh-TW" sz="5400" b="1" dirty="0">
                <a:latin typeface="+mn-lt"/>
                <a:ea typeface="微軟正黑體" panose="020B0604030504040204" pitchFamily="34" charset="-120"/>
              </a:rPr>
            </a:br>
            <a:r>
              <a:rPr lang="en-US" altLang="zh-TW" sz="5400" b="1" dirty="0">
                <a:latin typeface="+mn-lt"/>
                <a:ea typeface="微軟正黑體" panose="020B0604030504040204" pitchFamily="34" charset="-120"/>
                <a:cs typeface="Times New Roman" panose="02020603050405020304" pitchFamily="18" charset="0"/>
              </a:rPr>
              <a:t>3 No-No’s</a:t>
            </a:r>
            <a:r>
              <a:rPr lang="zh-TW" altLang="en-US" sz="5400" b="1" dirty="0">
                <a:latin typeface="+mn-lt"/>
                <a:ea typeface="微軟正黑體" panose="020B0604030504040204" pitchFamily="34" charset="-120"/>
                <a:cs typeface="Times New Roman" panose="02020603050405020304" pitchFamily="18" charset="0"/>
              </a:rPr>
              <a:t> </a:t>
            </a:r>
            <a:endParaRPr lang="en-US" sz="5400" b="1" dirty="0">
              <a:latin typeface="+mn-lt"/>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10619785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so5F835"/>
          <p:cNvPicPr>
            <a:picLocks noChangeAspect="1" noChangeArrowheads="1"/>
          </p:cNvPicPr>
          <p:nvPr/>
        </p:nvPicPr>
        <p:blipFill>
          <a:blip r:embed="rId2" cstate="print"/>
          <a:srcRect/>
          <a:stretch>
            <a:fillRect/>
          </a:stretch>
        </p:blipFill>
        <p:spPr bwMode="auto">
          <a:xfrm rot="21124760">
            <a:off x="396644" y="333595"/>
            <a:ext cx="3165489" cy="4420082"/>
          </a:xfrm>
          <a:prstGeom prst="rect">
            <a:avLst/>
          </a:prstGeom>
          <a:noFill/>
          <a:ln w="9525">
            <a:noFill/>
            <a:miter lim="800000"/>
            <a:headEnd/>
            <a:tailEnd/>
          </a:ln>
        </p:spPr>
      </p:pic>
      <p:sp>
        <p:nvSpPr>
          <p:cNvPr id="2" name="Title 1">
            <a:extLst>
              <a:ext uri="{FF2B5EF4-FFF2-40B4-BE49-F238E27FC236}">
                <a16:creationId xmlns:a16="http://schemas.microsoft.com/office/drawing/2014/main" xmlns="" id="{EEC9EE03-C72F-47BA-A5EF-6FBF8AD49B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E8839EA-61D9-4343-911E-EE6799ADDA06}"/>
              </a:ext>
            </a:extLst>
          </p:cNvPr>
          <p:cNvSpPr>
            <a:spLocks noGrp="1"/>
          </p:cNvSpPr>
          <p:nvPr>
            <p:ph sz="half" idx="1"/>
          </p:nvPr>
        </p:nvSpPr>
        <p:spPr>
          <a:xfrm rot="21320194">
            <a:off x="-15358" y="-250742"/>
            <a:ext cx="2952212" cy="5906661"/>
          </a:xfrm>
        </p:spPr>
        <p:txBody>
          <a:bodyPr/>
          <a:lstStyle/>
          <a:p>
            <a:endParaRPr lang="en-US" dirty="0"/>
          </a:p>
        </p:txBody>
      </p:sp>
      <p:pic>
        <p:nvPicPr>
          <p:cNvPr id="6" name="Picture 2" descr="mso8AA6B">
            <a:extLst>
              <a:ext uri="{FF2B5EF4-FFF2-40B4-BE49-F238E27FC236}">
                <a16:creationId xmlns:a16="http://schemas.microsoft.com/office/drawing/2014/main" xmlns="" id="{C201F7C4-6C2D-4F70-B92A-97764BA48B50}"/>
              </a:ext>
            </a:extLst>
          </p:cNvPr>
          <p:cNvPicPr>
            <a:picLocks noGrp="1" noChangeAspect="1" noChangeArrowheads="1"/>
          </p:cNvPicPr>
          <p:nvPr>
            <p:ph sz="half" idx="2"/>
          </p:nvPr>
        </p:nvPicPr>
        <p:blipFill>
          <a:blip r:embed="rId3" cstate="print"/>
          <a:srcRect/>
          <a:stretch>
            <a:fillRect/>
          </a:stretch>
        </p:blipFill>
        <p:spPr bwMode="auto">
          <a:xfrm rot="742291">
            <a:off x="4591982" y="376442"/>
            <a:ext cx="3204976" cy="4524518"/>
          </a:xfrm>
          <a:prstGeom prst="rect">
            <a:avLst/>
          </a:prstGeom>
          <a:noFill/>
          <a:ln w="9525">
            <a:noFill/>
            <a:miter lim="800000"/>
            <a:headEnd/>
            <a:tailEnd/>
          </a:ln>
        </p:spPr>
      </p:pic>
    </p:spTree>
    <p:extLst>
      <p:ext uri="{BB962C8B-B14F-4D97-AF65-F5344CB8AC3E}">
        <p14:creationId xmlns:p14="http://schemas.microsoft.com/office/powerpoint/2010/main" val="311534225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mso1C0F1"/>
          <p:cNvPicPr>
            <a:picLocks noChangeAspect="1" noChangeArrowheads="1"/>
          </p:cNvPicPr>
          <p:nvPr/>
        </p:nvPicPr>
        <p:blipFill>
          <a:blip r:embed="rId2" cstate="print"/>
          <a:srcRect/>
          <a:stretch>
            <a:fillRect/>
          </a:stretch>
        </p:blipFill>
        <p:spPr bwMode="auto">
          <a:xfrm>
            <a:off x="2889648" y="-114300"/>
            <a:ext cx="3714750" cy="5143500"/>
          </a:xfrm>
          <a:prstGeom prst="rect">
            <a:avLst/>
          </a:prstGeom>
          <a:noFill/>
          <a:ln w="9525">
            <a:noFill/>
            <a:miter lim="800000"/>
            <a:headEnd/>
            <a:tailEnd/>
          </a:ln>
        </p:spPr>
      </p:pic>
      <p:sp>
        <p:nvSpPr>
          <p:cNvPr id="4" name="Rectangular Callout 3"/>
          <p:cNvSpPr/>
          <p:nvPr/>
        </p:nvSpPr>
        <p:spPr>
          <a:xfrm>
            <a:off x="7124700" y="831998"/>
            <a:ext cx="2019300" cy="1028700"/>
          </a:xfrm>
          <a:prstGeom prst="wedgeRectCallout">
            <a:avLst>
              <a:gd name="adj1" fmla="val -84700"/>
              <a:gd name="adj2" fmla="val 3265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68487" tIns="34244" rIns="68487" bIns="34244" rtlCol="0" anchor="ctr"/>
          <a:lstStyle/>
          <a:p>
            <a:pPr algn="ctr" defTabSz="684922"/>
            <a:r>
              <a:rPr lang="en-US" altLang="zh-TW" b="1" dirty="0">
                <a:solidFill>
                  <a:prstClr val="white">
                    <a:lumMod val="95000"/>
                  </a:prstClr>
                </a:solidFill>
              </a:rPr>
              <a:t>Market America (</a:t>
            </a:r>
            <a:r>
              <a:rPr lang="en-US" b="1" dirty="0">
                <a:solidFill>
                  <a:prstClr val="white">
                    <a:lumMod val="95000"/>
                  </a:prstClr>
                </a:solidFill>
              </a:rPr>
              <a:t>Mei-An) </a:t>
            </a:r>
          </a:p>
          <a:p>
            <a:pPr algn="ctr" defTabSz="684922"/>
            <a:r>
              <a:rPr lang="en-US" sz="1400" b="1" dirty="0">
                <a:solidFill>
                  <a:prstClr val="white">
                    <a:lumMod val="95000"/>
                  </a:prstClr>
                </a:solidFill>
              </a:rPr>
              <a:t>Training Manual </a:t>
            </a:r>
          </a:p>
          <a:p>
            <a:pPr algn="ctr" defTabSz="684922"/>
            <a:r>
              <a:rPr lang="en-US" sz="1400" b="1" dirty="0">
                <a:solidFill>
                  <a:prstClr val="white">
                    <a:lumMod val="95000"/>
                  </a:prstClr>
                </a:solidFill>
              </a:rPr>
              <a:t>Chinese Version</a:t>
            </a:r>
          </a:p>
        </p:txBody>
      </p:sp>
    </p:spTree>
    <p:extLst>
      <p:ext uri="{BB962C8B-B14F-4D97-AF65-F5344CB8AC3E}">
        <p14:creationId xmlns:p14="http://schemas.microsoft.com/office/powerpoint/2010/main" val="827696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91B530-738C-4B63-B85C-73BA9E09A164}"/>
              </a:ext>
            </a:extLst>
          </p:cNvPr>
          <p:cNvSpPr>
            <a:spLocks noGrp="1"/>
          </p:cNvSpPr>
          <p:nvPr>
            <p:ph type="title"/>
          </p:nvPr>
        </p:nvSpPr>
        <p:spPr>
          <a:xfrm>
            <a:off x="310754" y="163124"/>
            <a:ext cx="7886700" cy="994172"/>
          </a:xfrm>
        </p:spPr>
        <p:txBody>
          <a:bodyPr>
            <a:normAutofit fontScale="90000"/>
          </a:bodyPr>
          <a:lstStyle/>
          <a:p>
            <a:pPr algn="ctr"/>
            <a:r>
              <a:rPr lang="en-US" sz="5000" b="1" dirty="0">
                <a:ea typeface="MingLiU" panose="02020509000000000000" pitchFamily="49" charset="-120"/>
              </a:rPr>
              <a:t>Year 1996 - 2002</a:t>
            </a:r>
            <a:r>
              <a:rPr lang="en-US" b="1" dirty="0">
                <a:ea typeface="MingLiU" panose="02020509000000000000" pitchFamily="49" charset="-120"/>
              </a:rPr>
              <a:t/>
            </a:r>
            <a:br>
              <a:rPr lang="en-US" b="1" dirty="0">
                <a:ea typeface="MingLiU" panose="02020509000000000000" pitchFamily="49" charset="-120"/>
              </a:rPr>
            </a:br>
            <a:endParaRPr lang="en-US" dirty="0"/>
          </a:p>
        </p:txBody>
      </p:sp>
      <p:sp>
        <p:nvSpPr>
          <p:cNvPr id="3" name="Content Placeholder 2">
            <a:extLst>
              <a:ext uri="{FF2B5EF4-FFF2-40B4-BE49-F238E27FC236}">
                <a16:creationId xmlns:a16="http://schemas.microsoft.com/office/drawing/2014/main" xmlns="" id="{482188F8-1D63-482B-B4D9-0CEC2B26E9ED}"/>
              </a:ext>
            </a:extLst>
          </p:cNvPr>
          <p:cNvSpPr>
            <a:spLocks noGrp="1"/>
          </p:cNvSpPr>
          <p:nvPr>
            <p:ph idx="1"/>
          </p:nvPr>
        </p:nvSpPr>
        <p:spPr/>
        <p:txBody>
          <a:bodyPr/>
          <a:lstStyle/>
          <a:p>
            <a:pPr marL="198566" indent="-342436">
              <a:lnSpc>
                <a:spcPct val="80000"/>
              </a:lnSpc>
              <a:buClr>
                <a:srgbClr val="FFC000"/>
              </a:buClr>
              <a:buFont typeface="Wingdings" panose="05000000000000000000" pitchFamily="2" charset="2"/>
              <a:buChar char="Ø"/>
            </a:pPr>
            <a:r>
              <a:rPr lang="en-US" altLang="zh-TW" sz="2400" b="1" dirty="0">
                <a:latin typeface="Arial Narrow" panose="020B0606020202030204" pitchFamily="34" charset="0"/>
                <a:ea typeface="MingLiU" panose="02020509000000000000" pitchFamily="49" charset="-120"/>
                <a:cs typeface="Times New Roman" panose="02020603050405020304" pitchFamily="18" charset="0"/>
              </a:rPr>
              <a:t>Chinese group voice mail </a:t>
            </a:r>
            <a:endParaRPr lang="en-US" altLang="zh-TW" sz="2400" b="1" dirty="0">
              <a:latin typeface="Arial Narrow" panose="020B0606020202030204" pitchFamily="34" charset="0"/>
            </a:endParaRPr>
          </a:p>
          <a:p>
            <a:pPr marL="198566" lvl="1" indent="-342436">
              <a:lnSpc>
                <a:spcPct val="80000"/>
              </a:lnSpc>
              <a:buClr>
                <a:srgbClr val="FFC000"/>
              </a:buClr>
              <a:buSzPct val="80000"/>
              <a:buFont typeface="Wingdings" panose="05000000000000000000" pitchFamily="2" charset="2"/>
              <a:buChar char="Ø"/>
            </a:pPr>
            <a:r>
              <a:rPr lang="en-US" altLang="zh-TW" sz="2400" b="1" dirty="0">
                <a:latin typeface="Arial Narrow" panose="020B0606020202030204" pitchFamily="34" charset="0"/>
                <a:cs typeface="Times New Roman" panose="02020603050405020304" pitchFamily="18" charset="0"/>
              </a:rPr>
              <a:t>Chinese magazine </a:t>
            </a:r>
          </a:p>
          <a:p>
            <a:pPr marL="198566" lvl="1" indent="-342436">
              <a:buClr>
                <a:srgbClr val="FFC000"/>
              </a:buClr>
              <a:buSzPct val="80000"/>
              <a:buFont typeface="Wingdings" panose="05000000000000000000" pitchFamily="2" charset="2"/>
              <a:buChar char="Ø"/>
            </a:pPr>
            <a:r>
              <a:rPr lang="en-US" altLang="ja-JP" sz="2400" b="1" dirty="0">
                <a:latin typeface="Arial Narrow" panose="020B0606020202030204" pitchFamily="34" charset="0"/>
                <a:ea typeface="MingLiU" panose="02020509000000000000" pitchFamily="49" charset="-120"/>
                <a:cs typeface="Times New Roman" panose="02020603050405020304" pitchFamily="18" charset="0"/>
              </a:rPr>
              <a:t>Moving Up Club </a:t>
            </a:r>
            <a:r>
              <a:rPr lang="en-US" altLang="ja-JP" sz="2400" b="1" dirty="0">
                <a:latin typeface="Arial Narrow" panose="020B0606020202030204" pitchFamily="34" charset="0"/>
                <a:ea typeface="MingLiU" panose="02020509000000000000" pitchFamily="49" charset="-120"/>
                <a:cs typeface="Times New Roman" panose="02020603050405020304" pitchFamily="18" charset="0"/>
                <a:sym typeface="Wingdings" panose="05000000000000000000" pitchFamily="2" charset="2"/>
              </a:rPr>
              <a:t></a:t>
            </a:r>
            <a:r>
              <a:rPr lang="en-US" altLang="ja-JP" sz="2400" b="1" dirty="0">
                <a:latin typeface="Arial Narrow" panose="020B0606020202030204" pitchFamily="34" charset="0"/>
                <a:ea typeface="MingLiU" panose="02020509000000000000" pitchFamily="49" charset="-120"/>
                <a:cs typeface="Times New Roman" panose="02020603050405020304" pitchFamily="18" charset="0"/>
              </a:rPr>
              <a:t> </a:t>
            </a:r>
            <a:r>
              <a:rPr lang="en-US" altLang="zh-TW" sz="2400" b="1" u="sng" dirty="0">
                <a:latin typeface="Arial Narrow" panose="020B0606020202030204" pitchFamily="34" charset="0"/>
                <a:ea typeface="MingLiU" panose="02020509000000000000" pitchFamily="49" charset="-120"/>
              </a:rPr>
              <a:t>Chinese Leadership Council</a:t>
            </a:r>
            <a:r>
              <a:rPr lang="en-US" altLang="zh-TW" sz="2400" b="1" dirty="0">
                <a:latin typeface="Arial Narrow" panose="020B0606020202030204" pitchFamily="34" charset="0"/>
                <a:ea typeface="MingLiU" panose="02020509000000000000" pitchFamily="49" charset="-120"/>
                <a:cs typeface="Times New Roman" panose="02020603050405020304" pitchFamily="18" charset="0"/>
              </a:rPr>
              <a:t>(CLC)</a:t>
            </a:r>
          </a:p>
          <a:p>
            <a:pPr marL="0" lvl="1" indent="0">
              <a:buClr>
                <a:srgbClr val="FFC000"/>
              </a:buClr>
              <a:buSzPct val="80000"/>
              <a:buNone/>
            </a:pPr>
            <a:r>
              <a:rPr lang="en-US" altLang="zh-TW" sz="2400" b="1" dirty="0">
                <a:latin typeface="Arial Narrow" panose="020B0606020202030204" pitchFamily="34" charset="0"/>
                <a:ea typeface="MingLiU" panose="02020509000000000000" pitchFamily="49" charset="-120"/>
                <a:cs typeface="Times New Roman" panose="02020603050405020304" pitchFamily="18" charset="0"/>
              </a:rPr>
              <a:t>           /</a:t>
            </a:r>
            <a:r>
              <a:rPr lang="en-US" sz="2400" b="1" dirty="0">
                <a:latin typeface="Arial Narrow" panose="020B0606020202030204" pitchFamily="34" charset="0"/>
                <a:ea typeface="MingLiU" panose="02020509000000000000" pitchFamily="49" charset="-120"/>
                <a:cs typeface="Times New Roman" panose="02020603050405020304" pitchFamily="18" charset="0"/>
              </a:rPr>
              <a:t>CLC &amp; China Night</a:t>
            </a:r>
          </a:p>
          <a:p>
            <a:pPr>
              <a:buClr>
                <a:srgbClr val="FFC000"/>
              </a:buClr>
              <a:buFont typeface="Wingdings" panose="05000000000000000000" pitchFamily="2" charset="2"/>
              <a:buChar char="Ø"/>
            </a:pPr>
            <a:r>
              <a:rPr lang="en-US" altLang="zh-TW" sz="2400" b="1" dirty="0">
                <a:latin typeface="Arial Narrow" panose="020B0606020202030204" pitchFamily="34" charset="0"/>
                <a:ea typeface="MingLiU" panose="02020509000000000000" pitchFamily="49" charset="-120"/>
                <a:cs typeface="Times New Roman" panose="02020603050405020304" pitchFamily="18" charset="0"/>
              </a:rPr>
              <a:t>  Chinese Career Manual translation</a:t>
            </a:r>
          </a:p>
          <a:p>
            <a:pPr marL="198566" lvl="1" indent="-342436">
              <a:buClr>
                <a:srgbClr val="FFC000"/>
              </a:buClr>
              <a:buSzPct val="80000"/>
              <a:buFont typeface="Wingdings" panose="05000000000000000000" pitchFamily="2" charset="2"/>
              <a:buChar char="Ø"/>
            </a:pPr>
            <a:r>
              <a:rPr lang="en-US" altLang="zh-TW" sz="2400" b="1" dirty="0">
                <a:latin typeface="Arial Narrow" panose="020B0606020202030204" pitchFamily="34" charset="0"/>
                <a:ea typeface="MingLiU" panose="02020509000000000000" pitchFamily="49" charset="-120"/>
                <a:cs typeface="Times New Roman" panose="02020603050405020304" pitchFamily="18" charset="0"/>
              </a:rPr>
              <a:t>Chinese interpretation </a:t>
            </a:r>
          </a:p>
          <a:p>
            <a:pPr marL="191742" indent="-342436">
              <a:lnSpc>
                <a:spcPct val="80000"/>
              </a:lnSpc>
              <a:buClr>
                <a:srgbClr val="FFC000"/>
              </a:buClr>
              <a:buFont typeface="Wingdings" panose="05000000000000000000" pitchFamily="2" charset="2"/>
              <a:buChar char="Ø"/>
            </a:pPr>
            <a:r>
              <a:rPr lang="en-US" altLang="zh-TW" sz="2400" b="1" dirty="0">
                <a:latin typeface="Arial Narrow" panose="020B0606020202030204" pitchFamily="34" charset="0"/>
              </a:rPr>
              <a:t>Chinese Boot Camp (CBC)</a:t>
            </a:r>
            <a:r>
              <a:rPr lang="zh-TW" altLang="en-US" sz="2400" b="1" dirty="0">
                <a:latin typeface="Arial Narrow" panose="020B0606020202030204" pitchFamily="34" charset="0"/>
              </a:rPr>
              <a:t> </a:t>
            </a:r>
            <a:endParaRPr lang="en-US" altLang="zh-TW" sz="2400" b="1" dirty="0">
              <a:latin typeface="Arial Narrow" panose="020B0606020202030204" pitchFamily="34" charset="0"/>
            </a:endParaRPr>
          </a:p>
          <a:p>
            <a:pPr marL="191742" indent="-342436">
              <a:lnSpc>
                <a:spcPct val="80000"/>
              </a:lnSpc>
              <a:buClr>
                <a:srgbClr val="FFC000"/>
              </a:buClr>
              <a:buFont typeface="Wingdings" panose="05000000000000000000" pitchFamily="2" charset="2"/>
              <a:buChar char="Ø"/>
            </a:pPr>
            <a:r>
              <a:rPr lang="en-US" altLang="zh-TW" sz="2400" b="1" dirty="0">
                <a:latin typeface="Arial Narrow" panose="020B0606020202030204" pitchFamily="34" charset="0"/>
              </a:rPr>
              <a:t>Market Australia Opened</a:t>
            </a:r>
            <a:endParaRPr lang="zh-TW" altLang="en-US" sz="2400" b="1" dirty="0">
              <a:latin typeface="Arial Narrow" panose="020B0606020202030204" pitchFamily="34" charset="0"/>
            </a:endParaRPr>
          </a:p>
          <a:p>
            <a:endParaRPr lang="en-US" dirty="0"/>
          </a:p>
        </p:txBody>
      </p:sp>
    </p:spTree>
    <p:extLst>
      <p:ext uri="{BB962C8B-B14F-4D97-AF65-F5344CB8AC3E}">
        <p14:creationId xmlns:p14="http://schemas.microsoft.com/office/powerpoint/2010/main" val="1171301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C0E8D-A184-47D5-A9BA-E5527F873349}"/>
              </a:ext>
            </a:extLst>
          </p:cNvPr>
          <p:cNvSpPr>
            <a:spLocks noGrp="1"/>
          </p:cNvSpPr>
          <p:nvPr>
            <p:ph type="title"/>
          </p:nvPr>
        </p:nvSpPr>
        <p:spPr/>
        <p:txBody>
          <a:bodyPr/>
          <a:lstStyle/>
          <a:p>
            <a:pPr algn="ctr"/>
            <a:r>
              <a:rPr lang="en-US" altLang="zh-TW" b="1" u="sng" dirty="0" smtClean="0">
                <a:solidFill>
                  <a:srgbClr val="FFC000"/>
                </a:solidFill>
                <a:latin typeface="+mn-lt"/>
                <a:ea typeface="微軟正黑體" panose="020B0604030504040204" pitchFamily="34" charset="-120"/>
              </a:rPr>
              <a:t>Consumers’ </a:t>
            </a:r>
            <a:r>
              <a:rPr lang="en-US" altLang="zh-TW" b="1" u="sng" dirty="0" smtClean="0">
                <a:latin typeface="+mn-lt"/>
                <a:ea typeface="微軟正黑體" panose="020B0604030504040204" pitchFamily="34" charset="-120"/>
              </a:rPr>
              <a:t>Era</a:t>
            </a:r>
            <a:r>
              <a:rPr lang="en-US" altLang="zh-TW" b="1" u="sng" dirty="0" smtClean="0">
                <a:solidFill>
                  <a:srgbClr val="FFC000"/>
                </a:solidFill>
                <a:latin typeface="+mn-lt"/>
                <a:ea typeface="微軟正黑體" panose="020B0604030504040204" pitchFamily="34" charset="-120"/>
              </a:rPr>
              <a:t/>
            </a:r>
            <a:br>
              <a:rPr lang="en-US" altLang="zh-TW" b="1" u="sng" dirty="0" smtClean="0">
                <a:solidFill>
                  <a:srgbClr val="FFC000"/>
                </a:solidFill>
                <a:latin typeface="+mn-lt"/>
                <a:ea typeface="微軟正黑體" panose="020B0604030504040204" pitchFamily="34" charset="-120"/>
              </a:rPr>
            </a:br>
            <a:r>
              <a:rPr lang="en-US" altLang="zh-TW" sz="2700" dirty="0">
                <a:latin typeface="+mn-lt"/>
                <a:ea typeface="微軟正黑體" panose="020B0604030504040204" pitchFamily="34" charset="-120"/>
              </a:rPr>
              <a:t>Huge Business Revolution</a:t>
            </a:r>
            <a:endParaRPr lang="en-US" sz="2700" dirty="0">
              <a:latin typeface="+mn-lt"/>
              <a:ea typeface="微軟正黑體" panose="020B0604030504040204" pitchFamily="34" charset="-120"/>
            </a:endParaRPr>
          </a:p>
        </p:txBody>
      </p:sp>
      <p:sp>
        <p:nvSpPr>
          <p:cNvPr id="3" name="Content Placeholder 2">
            <a:extLst>
              <a:ext uri="{FF2B5EF4-FFF2-40B4-BE49-F238E27FC236}">
                <a16:creationId xmlns:a16="http://schemas.microsoft.com/office/drawing/2014/main" xmlns="" id="{E4B9D456-B117-47CB-94E0-9EAFC303D9F6}"/>
              </a:ext>
            </a:extLst>
          </p:cNvPr>
          <p:cNvSpPr>
            <a:spLocks noGrp="1"/>
          </p:cNvSpPr>
          <p:nvPr>
            <p:ph idx="1"/>
          </p:nvPr>
        </p:nvSpPr>
        <p:spPr/>
        <p:txBody>
          <a:bodyPr/>
          <a:lstStyle/>
          <a:p>
            <a:r>
              <a:rPr lang="en-US" altLang="zh-TW" dirty="0" smtClean="0">
                <a:latin typeface="+mn-lt"/>
                <a:ea typeface="微軟正黑體" panose="020B0604030504040204" pitchFamily="34" charset="-120"/>
              </a:rPr>
              <a:t>Expense </a:t>
            </a:r>
            <a:r>
              <a:rPr lang="en-US" altLang="zh-TW" dirty="0">
                <a:latin typeface="+mn-lt"/>
                <a:ea typeface="微軟正黑體" panose="020B0604030504040204" pitchFamily="34" charset="-120"/>
              </a:rPr>
              <a:t>become </a:t>
            </a:r>
            <a:r>
              <a:rPr lang="en-US" altLang="zh-TW" dirty="0" smtClean="0">
                <a:latin typeface="+mn-lt"/>
                <a:ea typeface="微軟正黑體" panose="020B0604030504040204" pitchFamily="34" charset="-120"/>
              </a:rPr>
              <a:t>Earning</a:t>
            </a:r>
            <a:endParaRPr lang="en-US" altLang="zh-TW" dirty="0">
              <a:latin typeface="+mn-lt"/>
              <a:ea typeface="微軟正黑體" panose="020B0604030504040204" pitchFamily="34" charset="-120"/>
            </a:endParaRPr>
          </a:p>
          <a:p>
            <a:r>
              <a:rPr lang="en-US" altLang="zh-TW" dirty="0" smtClean="0">
                <a:latin typeface="+mn-lt"/>
                <a:ea typeface="微軟正黑體" panose="020B0604030504040204" pitchFamily="34" charset="-120"/>
              </a:rPr>
              <a:t>Necessary </a:t>
            </a:r>
            <a:r>
              <a:rPr lang="en-US" altLang="zh-TW" dirty="0">
                <a:latin typeface="+mn-lt"/>
                <a:ea typeface="微軟正黑體" panose="020B0604030504040204" pitchFamily="34" charset="-120"/>
              </a:rPr>
              <a:t>living </a:t>
            </a:r>
            <a:r>
              <a:rPr lang="en-US" altLang="zh-TW" dirty="0" smtClean="0">
                <a:latin typeface="+mn-lt"/>
                <a:ea typeface="微軟正黑體" panose="020B0604030504040204" pitchFamily="34" charset="-120"/>
              </a:rPr>
              <a:t>expenses</a:t>
            </a:r>
            <a:endParaRPr lang="en-US" altLang="zh-TW" dirty="0">
              <a:latin typeface="+mn-lt"/>
              <a:ea typeface="微軟正黑體" panose="020B0604030504040204" pitchFamily="34" charset="-120"/>
            </a:endParaRPr>
          </a:p>
          <a:p>
            <a:r>
              <a:rPr lang="en-US" altLang="zh-TW" dirty="0" smtClean="0">
                <a:latin typeface="+mn-lt"/>
                <a:ea typeface="微軟正黑體" panose="020B0604030504040204" pitchFamily="34" charset="-120"/>
              </a:rPr>
              <a:t>Gain </a:t>
            </a:r>
            <a:r>
              <a:rPr lang="en-US" altLang="zh-TW" dirty="0">
                <a:latin typeface="+mn-lt"/>
                <a:ea typeface="微軟正黑體" panose="020B0604030504040204" pitchFamily="34" charset="-120"/>
              </a:rPr>
              <a:t>profit for money </a:t>
            </a:r>
            <a:r>
              <a:rPr lang="en-US" altLang="zh-TW" dirty="0" smtClean="0">
                <a:latin typeface="+mn-lt"/>
                <a:ea typeface="微軟正黑體" panose="020B0604030504040204" pitchFamily="34" charset="-120"/>
              </a:rPr>
              <a:t>you’ve </a:t>
            </a:r>
            <a:r>
              <a:rPr lang="en-US" altLang="zh-TW" dirty="0">
                <a:latin typeface="+mn-lt"/>
                <a:ea typeface="微軟正黑體" panose="020B0604030504040204" pitchFamily="34" charset="-120"/>
              </a:rPr>
              <a:t>spent</a:t>
            </a:r>
            <a:r>
              <a:rPr lang="en-US" altLang="zh-TW" dirty="0" smtClean="0">
                <a:latin typeface="+mn-lt"/>
                <a:ea typeface="微軟正黑體" panose="020B0604030504040204" pitchFamily="34" charset="-120"/>
              </a:rPr>
              <a:t>)</a:t>
            </a:r>
            <a:endParaRPr lang="en-US" altLang="zh-TW" dirty="0">
              <a:latin typeface="+mn-lt"/>
              <a:ea typeface="微軟正黑體" panose="020B0604030504040204" pitchFamily="34" charset="-120"/>
            </a:endParaRPr>
          </a:p>
          <a:p>
            <a:pPr marL="0" indent="0">
              <a:buNone/>
            </a:pPr>
            <a:endParaRPr lang="en-US" altLang="zh-TW" dirty="0">
              <a:latin typeface="+mn-lt"/>
              <a:ea typeface="微軟正黑體" panose="020B0604030504040204" pitchFamily="34" charset="-120"/>
            </a:endParaRPr>
          </a:p>
          <a:p>
            <a:pPr marL="0" indent="0">
              <a:buNone/>
            </a:pPr>
            <a:endParaRPr lang="en-US" altLang="zh-TW" dirty="0">
              <a:latin typeface="+mn-lt"/>
              <a:ea typeface="微軟正黑體" panose="020B0604030504040204" pitchFamily="34" charset="-120"/>
            </a:endParaRPr>
          </a:p>
          <a:p>
            <a:pPr marL="0" indent="0">
              <a:buNone/>
            </a:pPr>
            <a:endParaRPr lang="en-US" altLang="zh-TW" dirty="0">
              <a:latin typeface="+mn-lt"/>
              <a:ea typeface="微軟正黑體" panose="020B0604030504040204" pitchFamily="34" charset="-120"/>
            </a:endParaRPr>
          </a:p>
          <a:p>
            <a:pPr marL="0" indent="0">
              <a:buNone/>
            </a:pPr>
            <a:r>
              <a:rPr lang="en-US" altLang="zh-TW" b="1" dirty="0" smtClean="0">
                <a:solidFill>
                  <a:srgbClr val="FFC000"/>
                </a:solidFill>
                <a:latin typeface="+mn-lt"/>
                <a:ea typeface="微軟正黑體" panose="020B0604030504040204" pitchFamily="34" charset="-120"/>
              </a:rPr>
              <a:t>CTV</a:t>
            </a:r>
            <a:r>
              <a:rPr lang="zh-TW" altLang="en-US" b="1" dirty="0" smtClean="0">
                <a:solidFill>
                  <a:srgbClr val="FFC000"/>
                </a:solidFill>
                <a:latin typeface="+mn-lt"/>
                <a:ea typeface="微軟正黑體" panose="020B0604030504040204" pitchFamily="34" charset="-120"/>
              </a:rPr>
              <a:t> </a:t>
            </a:r>
            <a:r>
              <a:rPr lang="en-US" altLang="zh-TW" b="1" dirty="0" smtClean="0">
                <a:solidFill>
                  <a:srgbClr val="FFC000"/>
                </a:solidFill>
                <a:ea typeface="微軟正黑體" panose="020B0604030504040204" pitchFamily="34" charset="-120"/>
              </a:rPr>
              <a:t>News</a:t>
            </a:r>
            <a:r>
              <a:rPr lang="en-US" altLang="zh-TW" b="1" dirty="0" smtClean="0">
                <a:solidFill>
                  <a:srgbClr val="FFC000"/>
                </a:solidFill>
                <a:latin typeface="+mn-lt"/>
                <a:ea typeface="微軟正黑體" panose="020B0604030504040204" pitchFamily="34" charset="-120"/>
              </a:rPr>
              <a:t>:  </a:t>
            </a:r>
            <a:r>
              <a:rPr lang="en-US" altLang="zh-TW" i="1" dirty="0" smtClean="0">
                <a:solidFill>
                  <a:srgbClr val="FFC000"/>
                </a:solidFill>
                <a:latin typeface="+mn-lt"/>
                <a:ea typeface="微軟正黑體" panose="020B0604030504040204" pitchFamily="34" charset="-120"/>
              </a:rPr>
              <a:t>An Amazing Business Model</a:t>
            </a:r>
            <a:endParaRPr lang="en-US" i="1" dirty="0">
              <a:solidFill>
                <a:srgbClr val="FFC000"/>
              </a:solidFill>
              <a:latin typeface="+mn-lt"/>
              <a:ea typeface="微軟正黑體" panose="020B0604030504040204" pitchFamily="34" charset="-120"/>
            </a:endParaRPr>
          </a:p>
        </p:txBody>
      </p:sp>
    </p:spTree>
    <p:extLst>
      <p:ext uri="{BB962C8B-B14F-4D97-AF65-F5344CB8AC3E}">
        <p14:creationId xmlns:p14="http://schemas.microsoft.com/office/powerpoint/2010/main" val="2381674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sharpenSoften amount="-1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247736" y="857252"/>
            <a:ext cx="1422574" cy="2161059"/>
            <a:chOff x="668720" y="2307772"/>
            <a:chExt cx="1896765" cy="2881412"/>
          </a:xfrm>
        </p:grpSpPr>
        <p:pic>
          <p:nvPicPr>
            <p:cNvPr id="2" name="Picture 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68720" y="2307772"/>
              <a:ext cx="1896765" cy="73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668720" y="3186747"/>
              <a:ext cx="1896765" cy="2002437"/>
              <a:chOff x="202095" y="642258"/>
              <a:chExt cx="2059280" cy="2130299"/>
            </a:xfrm>
          </p:grpSpPr>
          <p:sp>
            <p:nvSpPr>
              <p:cNvPr id="4" name="Rectangle 3"/>
              <p:cNvSpPr/>
              <p:nvPr/>
            </p:nvSpPr>
            <p:spPr>
              <a:xfrm>
                <a:off x="202095" y="642258"/>
                <a:ext cx="2059280" cy="2130299"/>
              </a:xfrm>
              <a:prstGeom prst="rect">
                <a:avLst/>
              </a:prstGeom>
              <a:solidFill>
                <a:srgbClr val="0C48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4"/>
                <a:endParaRPr lang="en-US" sz="1200" dirty="0">
                  <a:solidFill>
                    <a:prstClr val="white"/>
                  </a:solidFill>
                </a:endParaRP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7014" y="867152"/>
                <a:ext cx="449445" cy="679250"/>
              </a:xfrm>
              <a:prstGeom prst="rect">
                <a:avLst/>
              </a:prstGeom>
            </p:spPr>
          </p:pic>
          <p:sp>
            <p:nvSpPr>
              <p:cNvPr id="6" name="Rectangle 5"/>
              <p:cNvSpPr/>
              <p:nvPr/>
            </p:nvSpPr>
            <p:spPr>
              <a:xfrm>
                <a:off x="252227" y="1655308"/>
                <a:ext cx="1959015" cy="916802"/>
              </a:xfrm>
              <a:prstGeom prst="rect">
                <a:avLst/>
              </a:prstGeom>
            </p:spPr>
            <p:txBody>
              <a:bodyPr wrap="square">
                <a:spAutoFit/>
              </a:bodyPr>
              <a:lstStyle/>
              <a:p>
                <a:pPr algn="ctr" defTabSz="342511"/>
                <a:r>
                  <a:rPr lang="en-US" sz="900" dirty="0">
                    <a:ln w="3175">
                      <a:solidFill>
                        <a:prstClr val="white"/>
                      </a:solidFill>
                    </a:ln>
                    <a:solidFill>
                      <a:prstClr val="white"/>
                    </a:solidFill>
                    <a:cs typeface="Arial"/>
                  </a:rPr>
                  <a:t>2013 Torch ]Award Winner Trust • Performance • Integrity BBB of Central NC</a:t>
                </a:r>
              </a:p>
            </p:txBody>
          </p:sp>
        </p:grpSp>
      </p:grpSp>
      <p:pic>
        <p:nvPicPr>
          <p:cNvPr id="7" name="Picture 6"/>
          <p:cNvPicPr>
            <a:picLocks noChangeAspect="1"/>
          </p:cNvPicPr>
          <p:nvPr/>
        </p:nvPicPr>
        <p:blipFill>
          <a:blip r:embed="rId7"/>
          <a:stretch>
            <a:fillRect/>
          </a:stretch>
        </p:blipFill>
        <p:spPr>
          <a:xfrm>
            <a:off x="3826151" y="857252"/>
            <a:ext cx="1629568" cy="2161059"/>
          </a:xfrm>
          <a:prstGeom prst="rect">
            <a:avLst/>
          </a:prstGeom>
          <a:ln>
            <a:solidFill>
              <a:schemeClr val="bg1">
                <a:lumMod val="75000"/>
              </a:schemeClr>
            </a:solidFill>
          </a:ln>
        </p:spPr>
      </p:pic>
      <p:pic>
        <p:nvPicPr>
          <p:cNvPr id="9" name="Picture 17" descr="NEW - WC 2010 - Haute Living.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3254104" y="3123026"/>
            <a:ext cx="1550370" cy="1847850"/>
          </a:xfrm>
          <a:prstGeom prst="rect">
            <a:avLst/>
          </a:prstGeom>
          <a:noFill/>
          <a:ln w="9525">
            <a:noFill/>
            <a:miter lim="800000"/>
            <a:headEnd/>
            <a:tailEnd/>
          </a:ln>
        </p:spPr>
      </p:pic>
      <p:pic>
        <p:nvPicPr>
          <p:cNvPr id="15" name="Picture 14" descr="miamiHerald.png"/>
          <p:cNvPicPr>
            <a:picLocks noChangeAspect="1"/>
          </p:cNvPicPr>
          <p:nvPr/>
        </p:nvPicPr>
        <p:blipFill rotWithShape="1">
          <a:blip r:embed="rId9" cstate="screen">
            <a:extLst>
              <a:ext uri="{28A0092B-C50C-407E-A947-70E740481C1C}">
                <a14:useLocalDpi xmlns:a14="http://schemas.microsoft.com/office/drawing/2010/main"/>
              </a:ext>
            </a:extLst>
          </a:blip>
          <a:srcRect l="3009"/>
          <a:stretch/>
        </p:blipFill>
        <p:spPr>
          <a:xfrm>
            <a:off x="7478520" y="857279"/>
            <a:ext cx="1380999" cy="2188631"/>
          </a:xfrm>
          <a:prstGeom prst="rect">
            <a:avLst/>
          </a:prstGeom>
          <a:ln>
            <a:solidFill>
              <a:schemeClr val="bg1">
                <a:lumMod val="75000"/>
              </a:schemeClr>
            </a:solidFill>
          </a:ln>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1991" y="164529"/>
            <a:ext cx="3200018" cy="346877"/>
          </a:xfrm>
          <a:prstGeom prst="rect">
            <a:avLst/>
          </a:prstGeom>
        </p:spPr>
      </p:pic>
      <p:sp>
        <p:nvSpPr>
          <p:cNvPr id="20" name="Rectangle 19"/>
          <p:cNvSpPr/>
          <p:nvPr/>
        </p:nvSpPr>
        <p:spPr>
          <a:xfrm>
            <a:off x="3129566" y="514373"/>
            <a:ext cx="2885237" cy="346249"/>
          </a:xfrm>
          <a:prstGeom prst="rect">
            <a:avLst/>
          </a:prstGeom>
        </p:spPr>
        <p:txBody>
          <a:bodyPr wrap="square" lIns="68502" tIns="34252" rIns="68502" bIns="34252">
            <a:spAutoFit/>
          </a:bodyPr>
          <a:lstStyle/>
          <a:p>
            <a:pPr algn="ctr" defTabSz="342511"/>
            <a:r>
              <a:rPr lang="en-US" dirty="0">
                <a:ln w="3175">
                  <a:solidFill>
                    <a:srgbClr val="443988"/>
                  </a:solidFill>
                </a:ln>
                <a:solidFill>
                  <a:srgbClr val="443988"/>
                </a:solidFill>
              </a:rPr>
              <a:t>in the news</a:t>
            </a:r>
          </a:p>
        </p:txBody>
      </p:sp>
      <p:pic>
        <p:nvPicPr>
          <p:cNvPr id="23" name="Picture 22"/>
          <p:cNvPicPr>
            <a:picLocks noChangeAspect="1"/>
          </p:cNvPicPr>
          <p:nvPr/>
        </p:nvPicPr>
        <p:blipFill>
          <a:blip r:embed="rId11"/>
          <a:stretch>
            <a:fillRect/>
          </a:stretch>
        </p:blipFill>
        <p:spPr>
          <a:xfrm>
            <a:off x="6392572" y="3123026"/>
            <a:ext cx="2466975" cy="1847850"/>
          </a:xfrm>
          <a:prstGeom prst="rect">
            <a:avLst/>
          </a:prstGeom>
        </p:spPr>
      </p:pic>
      <p:pic>
        <p:nvPicPr>
          <p:cNvPr id="21" name="Picture 20" descr="N&amp;R MAIC Cover 2013.png"/>
          <p:cNvPicPr>
            <a:picLocks noChangeAspect="1"/>
          </p:cNvPicPr>
          <p:nvPr/>
        </p:nvPicPr>
        <p:blipFill rotWithShape="1">
          <a:blip r:embed="rId12" cstate="screen">
            <a:extLst>
              <a:ext uri="{28A0092B-C50C-407E-A947-70E740481C1C}">
                <a14:useLocalDpi xmlns:a14="http://schemas.microsoft.com/office/drawing/2010/main"/>
              </a:ext>
            </a:extLst>
          </a:blip>
          <a:srcRect l="21787" t="42603" r="18026" b="-1"/>
          <a:stretch/>
        </p:blipFill>
        <p:spPr>
          <a:xfrm>
            <a:off x="4973017" y="3123026"/>
            <a:ext cx="1251135" cy="1847850"/>
          </a:xfrm>
          <a:prstGeom prst="rect">
            <a:avLst/>
          </a:prstGeom>
          <a:ln>
            <a:solidFill>
              <a:schemeClr val="bg1">
                <a:lumMod val="75000"/>
              </a:schemeClr>
            </a:solidFill>
          </a:ln>
        </p:spPr>
      </p:pic>
      <p:grpSp>
        <p:nvGrpSpPr>
          <p:cNvPr id="24" name="Group 23"/>
          <p:cNvGrpSpPr/>
          <p:nvPr/>
        </p:nvGrpSpPr>
        <p:grpSpPr>
          <a:xfrm>
            <a:off x="5619077" y="857305"/>
            <a:ext cx="1695932" cy="2167760"/>
            <a:chOff x="7466012" y="1203431"/>
            <a:chExt cx="2260654" cy="2890347"/>
          </a:xfrm>
        </p:grpSpPr>
        <p:pic>
          <p:nvPicPr>
            <p:cNvPr id="3074" name="Picture 2" descr="T:\Field Training\Field Training\North America\NA_ENGLISH\B5 update\images\Screen Shot 2015-06-17 at 12.39.06 P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466012" y="1203431"/>
              <a:ext cx="2260654" cy="13368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T:\Field Training\Field Training\North America\NA_ENGLISH\B5 update\images\Screen Shot 2015-06-17 at 12.34.00 PM.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6012" y="2602635"/>
              <a:ext cx="2247520" cy="14911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833517" y="857279"/>
            <a:ext cx="1828997" cy="2125037"/>
            <a:chOff x="2444688" y="1143000"/>
            <a:chExt cx="2438662" cy="2833382"/>
          </a:xfrm>
        </p:grpSpPr>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44950" y="1143000"/>
              <a:ext cx="2438400" cy="1285875"/>
            </a:xfrm>
            <a:prstGeom prst="rect">
              <a:avLst/>
            </a:prstGeom>
          </p:spPr>
        </p:pic>
        <p:pic>
          <p:nvPicPr>
            <p:cNvPr id="14" name="Picture 3" descr="T:\Field Training\Field Training\North America\NA_ENGLISH\B5 update\images\Screen Shot 2015-06-17 at 2.25.52 PM.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44688" y="2554056"/>
              <a:ext cx="2438662" cy="1422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T:\Field Training\Field Training\North America\NA_ENGLISH\B5 update\images\Loren-Ridinger-Interview-in-World-Class-Magazine-2015.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7613" y="3123026"/>
            <a:ext cx="2838129" cy="184785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003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 name="TextBox 151"/>
          <p:cNvSpPr txBox="1"/>
          <p:nvPr/>
        </p:nvSpPr>
        <p:spPr>
          <a:xfrm>
            <a:off x="303857" y="806528"/>
            <a:ext cx="8524754" cy="472437"/>
          </a:xfrm>
          <a:prstGeom prst="rect">
            <a:avLst/>
          </a:prstGeom>
          <a:noFill/>
        </p:spPr>
        <p:txBody>
          <a:bodyPr wrap="square" lIns="68520" tIns="34261" rIns="68520" bIns="34261" rtlCol="0">
            <a:spAutoFit/>
          </a:bodyPr>
          <a:lstStyle/>
          <a:p>
            <a:pPr algn="ctr" defTabSz="342487">
              <a:lnSpc>
                <a:spcPct val="110000"/>
              </a:lnSpc>
            </a:pPr>
            <a:r>
              <a:rPr lang="en-US" sz="1200" dirty="0">
                <a:solidFill>
                  <a:prstClr val="black"/>
                </a:solidFill>
                <a:latin typeface="Helvetica"/>
                <a:cs typeface="Helvetica"/>
              </a:rPr>
              <a:t>MARKET AMERICA | SHOP.COM IS CHANGING THE WAY THAT PEOPLE SHOP SO EVERYONE </a:t>
            </a:r>
            <a:br>
              <a:rPr lang="en-US" sz="1200" dirty="0">
                <a:solidFill>
                  <a:prstClr val="black"/>
                </a:solidFill>
                <a:latin typeface="Helvetica"/>
                <a:cs typeface="Helvetica"/>
              </a:rPr>
            </a:br>
            <a:r>
              <a:rPr lang="en-US" sz="1200" dirty="0">
                <a:solidFill>
                  <a:prstClr val="black"/>
                </a:solidFill>
                <a:latin typeface="Helvetica"/>
                <a:cs typeface="Helvetica"/>
              </a:rPr>
              <a:t>CAN BECOME FINANCIALLY INDEPENDENT BY CREATING THEIR OWN ECONOMY</a:t>
            </a:r>
          </a:p>
        </p:txBody>
      </p:sp>
      <p:sp>
        <p:nvSpPr>
          <p:cNvPr id="7" name="Rectangle 6"/>
          <p:cNvSpPr/>
          <p:nvPr/>
        </p:nvSpPr>
        <p:spPr>
          <a:xfrm>
            <a:off x="114343" y="151101"/>
            <a:ext cx="8915399" cy="53161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68520" tIns="34261" rIns="68520" bIns="34261" rtlCol="0" anchor="ctr"/>
          <a:lstStyle/>
          <a:p>
            <a:pPr algn="ctr" defTabSz="685015"/>
            <a:endParaRPr lang="en-US" sz="1400" dirty="0">
              <a:solidFill>
                <a:prstClr val="white"/>
              </a:solidFill>
              <a:latin typeface="Helvetica" charset="0"/>
            </a:endParaRPr>
          </a:p>
        </p:txBody>
      </p:sp>
      <p:sp>
        <p:nvSpPr>
          <p:cNvPr id="124" name="TextBox 123"/>
          <p:cNvSpPr txBox="1"/>
          <p:nvPr/>
        </p:nvSpPr>
        <p:spPr>
          <a:xfrm>
            <a:off x="21" y="210233"/>
            <a:ext cx="9144000" cy="438582"/>
          </a:xfrm>
          <a:prstGeom prst="rect">
            <a:avLst/>
          </a:prstGeom>
          <a:noFill/>
        </p:spPr>
        <p:txBody>
          <a:bodyPr wrap="square" lIns="68520" tIns="34261" rIns="68520" bIns="34261" rtlCol="0">
            <a:spAutoFit/>
          </a:bodyPr>
          <a:lstStyle/>
          <a:p>
            <a:pPr algn="ctr" defTabSz="342601"/>
            <a:r>
              <a:rPr lang="en-US" sz="2400" b="1" dirty="0">
                <a:solidFill>
                  <a:prstClr val="white"/>
                </a:solidFill>
                <a:latin typeface="Helvetica"/>
                <a:cs typeface="Helvetica"/>
              </a:rPr>
              <a:t>EARNED OVER ONE MILLION DOLLARS IN COMMISSIONS</a:t>
            </a: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600"/>
            <a:ext cx="9141714" cy="3771900"/>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0"/>
            <a:ext cx="9141714" cy="3771900"/>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 y="1371600"/>
            <a:ext cx="9141714" cy="377190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 y="1371600"/>
            <a:ext cx="9141714" cy="3771900"/>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 y="1371600"/>
            <a:ext cx="9141714" cy="3771900"/>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 y="1371600"/>
            <a:ext cx="9141714" cy="3771900"/>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 y="1371600"/>
            <a:ext cx="9141714" cy="3771900"/>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 y="1371600"/>
            <a:ext cx="9141714" cy="3771900"/>
          </a:xfrm>
          <a:prstGeom prst="rect">
            <a:avLst/>
          </a:prstGeom>
        </p:spPr>
      </p:pic>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4" name="Picture 5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6" name="Picture 5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7" name="Picture 5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0" name="Picture 5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1" name="Picture 6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2" name="Picture 6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3" name="Picture 6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86" y="1371600"/>
            <a:ext cx="9141714" cy="3771900"/>
          </a:xfrm>
          <a:prstGeom prst="rect">
            <a:avLst/>
          </a:prstGeom>
        </p:spPr>
      </p:pic>
      <p:pic>
        <p:nvPicPr>
          <p:cNvPr id="64" name="Picture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5" name="Picture 6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6" name="Picture 6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7" name="Picture 6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8" name="Picture 6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69" name="Picture 6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70" name="Picture 6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71" name="Picture 7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72" name="Picture 7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73" name="Picture 7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74" name="Picture 7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75" name="Picture 7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pic>
        <p:nvPicPr>
          <p:cNvPr id="76" name="Picture 7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572" y="1371600"/>
            <a:ext cx="9141714" cy="3771900"/>
          </a:xfrm>
          <a:prstGeom prst="rect">
            <a:avLst/>
          </a:prstGeom>
        </p:spPr>
      </p:pic>
    </p:spTree>
    <p:extLst>
      <p:ext uri="{BB962C8B-B14F-4D97-AF65-F5344CB8AC3E}">
        <p14:creationId xmlns:p14="http://schemas.microsoft.com/office/powerpoint/2010/main" val="30192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fade">
                                      <p:cBhvr>
                                        <p:cTn id="123" dur="500"/>
                                        <p:tgtEl>
                                          <p:spTgt spid="71"/>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500"/>
                                        <p:tgtEl>
                                          <p:spTgt spid="72"/>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fade">
                                      <p:cBhvr>
                                        <p:cTn id="131" dur="500"/>
                                        <p:tgtEl>
                                          <p:spTgt spid="73"/>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fade">
                                      <p:cBhvr>
                                        <p:cTn id="135" dur="500"/>
                                        <p:tgtEl>
                                          <p:spTgt spid="74"/>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fade">
                                      <p:cBhvr>
                                        <p:cTn id="139" dur="500"/>
                                        <p:tgtEl>
                                          <p:spTgt spid="75"/>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66FF31-8AC9-482E-A8A8-AC10956DF925}"/>
              </a:ext>
            </a:extLst>
          </p:cNvPr>
          <p:cNvSpPr>
            <a:spLocks noGrp="1"/>
          </p:cNvSpPr>
          <p:nvPr>
            <p:ph type="title"/>
          </p:nvPr>
        </p:nvSpPr>
        <p:spPr>
          <a:xfrm>
            <a:off x="5182719" y="746247"/>
            <a:ext cx="5511300" cy="857400"/>
          </a:xfrm>
        </p:spPr>
        <p:txBody>
          <a:bodyPr>
            <a:normAutofit fontScale="90000"/>
          </a:bodyPr>
          <a:lstStyle/>
          <a:p>
            <a:r>
              <a:rPr lang="zh-TW" altLang="en-US" sz="4500" b="1" dirty="0">
                <a:solidFill>
                  <a:srgbClr val="00B050"/>
                </a:solidFill>
              </a:rPr>
              <a:t>享受人生 </a:t>
            </a:r>
            <a:r>
              <a:rPr lang="en-US" altLang="zh-TW" sz="4500" b="1" dirty="0">
                <a:solidFill>
                  <a:srgbClr val="FFC000"/>
                </a:solidFill>
              </a:rPr>
              <a:t/>
            </a:r>
            <a:br>
              <a:rPr lang="en-US" altLang="zh-TW" sz="4500" b="1" dirty="0">
                <a:solidFill>
                  <a:srgbClr val="FFC000"/>
                </a:solidFill>
              </a:rPr>
            </a:br>
            <a:r>
              <a:rPr lang="en-US" b="1" dirty="0">
                <a:solidFill>
                  <a:schemeClr val="tx1">
                    <a:lumMod val="50000"/>
                    <a:lumOff val="50000"/>
                  </a:schemeClr>
                </a:solidFill>
              </a:rPr>
              <a:t>ENJOY LIFE</a:t>
            </a:r>
            <a:endParaRPr lang="en-US" dirty="0">
              <a:solidFill>
                <a:schemeClr val="tx1">
                  <a:lumMod val="50000"/>
                  <a:lumOff val="50000"/>
                </a:schemeClr>
              </a:solidFill>
            </a:endParaRPr>
          </a:p>
        </p:txBody>
      </p:sp>
      <p:pic>
        <p:nvPicPr>
          <p:cNvPr id="6" name="Content Placeholder 5" descr="A body of water&#10;&#10;Description generated with very high confidence">
            <a:extLst>
              <a:ext uri="{FF2B5EF4-FFF2-40B4-BE49-F238E27FC236}">
                <a16:creationId xmlns:a16="http://schemas.microsoft.com/office/drawing/2014/main" xmlns="" id="{0D45D122-AEC8-4F07-B250-1A3AFC49C8A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84265" y="-495052"/>
            <a:ext cx="14228286" cy="5780239"/>
          </a:xfrm>
        </p:spPr>
      </p:pic>
      <p:sp>
        <p:nvSpPr>
          <p:cNvPr id="4" name="Content Placeholder 3">
            <a:extLst>
              <a:ext uri="{FF2B5EF4-FFF2-40B4-BE49-F238E27FC236}">
                <a16:creationId xmlns:a16="http://schemas.microsoft.com/office/drawing/2014/main" xmlns="" id="{175AB863-021F-4289-8108-9D0C6437CF18}"/>
              </a:ext>
            </a:extLst>
          </p:cNvPr>
          <p:cNvSpPr>
            <a:spLocks noGrp="1"/>
          </p:cNvSpPr>
          <p:nvPr>
            <p:ph sz="half" idx="2"/>
          </p:nvPr>
        </p:nvSpPr>
        <p:spPr>
          <a:xfrm>
            <a:off x="4848245" y="1665685"/>
            <a:ext cx="3367088" cy="1777604"/>
          </a:xfrm>
        </p:spPr>
        <p:txBody>
          <a:bodyPr/>
          <a:lstStyle/>
          <a:p>
            <a:pPr marL="85667" indent="0">
              <a:buNone/>
              <a:defRPr/>
            </a:pPr>
            <a:r>
              <a:rPr lang="en-US" sz="2700" b="1" dirty="0">
                <a:solidFill>
                  <a:srgbClr val="00B050"/>
                </a:solidFill>
              </a:rPr>
              <a:t>Time Freedom</a:t>
            </a:r>
          </a:p>
          <a:p>
            <a:pPr marL="85667" indent="0">
              <a:buNone/>
              <a:defRPr/>
            </a:pPr>
            <a:endParaRPr lang="en-US" sz="2700" b="1" dirty="0"/>
          </a:p>
          <a:p>
            <a:pPr marL="85667" indent="0">
              <a:buNone/>
              <a:defRPr/>
            </a:pPr>
            <a:r>
              <a:rPr lang="en-US" sz="2700" b="1" dirty="0">
                <a:solidFill>
                  <a:srgbClr val="00B050"/>
                </a:solidFill>
              </a:rPr>
              <a:t>Financial Freedom</a:t>
            </a:r>
          </a:p>
        </p:txBody>
      </p:sp>
    </p:spTree>
    <p:extLst>
      <p:ext uri="{BB962C8B-B14F-4D97-AF65-F5344CB8AC3E}">
        <p14:creationId xmlns:p14="http://schemas.microsoft.com/office/powerpoint/2010/main" val="3116260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 y="2338860"/>
            <a:ext cx="5627077" cy="2439208"/>
            <a:chOff x="-1" y="3118338"/>
            <a:chExt cx="6729047" cy="3252277"/>
          </a:xfrm>
        </p:grpSpPr>
        <p:sp>
          <p:nvSpPr>
            <p:cNvPr id="3" name="Rectangle 2"/>
            <p:cNvSpPr/>
            <p:nvPr/>
          </p:nvSpPr>
          <p:spPr>
            <a:xfrm>
              <a:off x="-1" y="3118338"/>
              <a:ext cx="6729047" cy="2473485"/>
            </a:xfrm>
            <a:prstGeom prst="rect">
              <a:avLst/>
            </a:prstGeom>
            <a:gradFill flip="none" rotWithShape="1">
              <a:gsLst>
                <a:gs pos="0">
                  <a:schemeClr val="tx1">
                    <a:alpha val="0"/>
                  </a:schemeClr>
                </a:gs>
                <a:gs pos="100000">
                  <a:schemeClr val="accent2">
                    <a:lumMod val="75000"/>
                  </a:schemeClr>
                </a:gs>
                <a:gs pos="50000">
                  <a:schemeClr val="accent2">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94"/>
              <a:endParaRPr lang="en-US" sz="1400" cap="all" dirty="0">
                <a:solidFill>
                  <a:prstClr val="white"/>
                </a:solidFill>
              </a:endParaRPr>
            </a:p>
          </p:txBody>
        </p:sp>
        <p:sp>
          <p:nvSpPr>
            <p:cNvPr id="4" name="Rectangle 3"/>
            <p:cNvSpPr/>
            <p:nvPr/>
          </p:nvSpPr>
          <p:spPr>
            <a:xfrm>
              <a:off x="272960" y="3421938"/>
              <a:ext cx="220908" cy="1149032"/>
            </a:xfrm>
            <a:prstGeom prst="rect">
              <a:avLst/>
            </a:prstGeom>
          </p:spPr>
          <p:txBody>
            <a:bodyPr wrap="none">
              <a:spAutoFit/>
            </a:bodyPr>
            <a:lstStyle/>
            <a:p>
              <a:pPr defTabSz="684694">
                <a:spcBef>
                  <a:spcPct val="0"/>
                </a:spcBef>
              </a:pPr>
              <a:endParaRPr lang="en-US" altLang="en-US" sz="5000" b="1" cap="all" dirty="0">
                <a:solidFill>
                  <a:prstClr val="black"/>
                </a:solidFill>
                <a:ea typeface="新細明體" pitchFamily="18" charset="-120"/>
              </a:endParaRPr>
            </a:p>
          </p:txBody>
        </p:sp>
        <p:sp>
          <p:nvSpPr>
            <p:cNvPr id="5" name="Rectangle 4"/>
            <p:cNvSpPr/>
            <p:nvPr/>
          </p:nvSpPr>
          <p:spPr>
            <a:xfrm>
              <a:off x="272960" y="4195661"/>
              <a:ext cx="2279607" cy="2174954"/>
            </a:xfrm>
            <a:prstGeom prst="rect">
              <a:avLst/>
            </a:prstGeom>
          </p:spPr>
          <p:txBody>
            <a:bodyPr wrap="none">
              <a:spAutoFit/>
            </a:bodyPr>
            <a:lstStyle/>
            <a:p>
              <a:pPr defTabSz="684694">
                <a:spcBef>
                  <a:spcPct val="0"/>
                </a:spcBef>
              </a:pPr>
              <a:r>
                <a:rPr lang="en-US" altLang="en-US" sz="5000" b="1" cap="all" dirty="0">
                  <a:solidFill>
                    <a:srgbClr val="FFC000"/>
                  </a:solidFill>
                  <a:ea typeface="新細明體" pitchFamily="18" charset="-120"/>
                </a:rPr>
                <a:t>BELIEF</a:t>
              </a:r>
            </a:p>
            <a:p>
              <a:pPr defTabSz="684694">
                <a:spcBef>
                  <a:spcPct val="0"/>
                </a:spcBef>
              </a:pPr>
              <a:endParaRPr lang="en-US" altLang="en-US" sz="5000" b="1" cap="all" dirty="0">
                <a:solidFill>
                  <a:srgbClr val="FFC000"/>
                </a:solidFill>
                <a:ea typeface="新細明體" pitchFamily="18" charset="-120"/>
              </a:endParaRPr>
            </a:p>
          </p:txBody>
        </p:sp>
      </p:grpSp>
    </p:spTree>
    <p:extLst>
      <p:ext uri="{BB962C8B-B14F-4D97-AF65-F5344CB8AC3E}">
        <p14:creationId xmlns:p14="http://schemas.microsoft.com/office/powerpoint/2010/main" val="189582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57150"/>
            <a:ext cx="6629400" cy="1714500"/>
          </a:xfrm>
        </p:spPr>
        <p:txBody>
          <a:bodyPr>
            <a:normAutofit/>
          </a:bodyPr>
          <a:lstStyle/>
          <a:p>
            <a:pPr algn="ctr"/>
            <a:r>
              <a:rPr lang="en-US" sz="2700" b="1" dirty="0">
                <a:solidFill>
                  <a:srgbClr val="FFC000"/>
                </a:solidFill>
                <a:latin typeface="Arial Narrow" panose="020B0606020202030204" pitchFamily="34" charset="0"/>
                <a:ea typeface="MingLiU" panose="02020509000000000000" pitchFamily="49" charset="-120"/>
                <a:cs typeface="Times New Roman" panose="02020603050405020304" pitchFamily="18" charset="0"/>
              </a:rPr>
              <a:t>Chinese Leadership Council (CLC) Presidents</a:t>
            </a:r>
            <a:endParaRPr lang="en-US" sz="2700" b="1" dirty="0">
              <a:solidFill>
                <a:srgbClr val="FFC000"/>
              </a:solidFill>
              <a:latin typeface="Arial Narrow" panose="020B0606020202030204" pitchFamily="34" charset="0"/>
              <a:ea typeface="MingLiU" panose="02020509000000000000" pitchFamily="49" charset="-120"/>
            </a:endParaRPr>
          </a:p>
        </p:txBody>
      </p:sp>
      <p:graphicFrame>
        <p:nvGraphicFramePr>
          <p:cNvPr id="5" name="Table 4"/>
          <p:cNvGraphicFramePr>
            <a:graphicFrameLocks noGrp="1"/>
          </p:cNvGraphicFramePr>
          <p:nvPr>
            <p:extLst>
              <p:ext uri="{D42A27DB-BD31-4B8C-83A1-F6EECF244321}">
                <p14:modId xmlns:p14="http://schemas.microsoft.com/office/powerpoint/2010/main" val="2964272117"/>
              </p:ext>
            </p:extLst>
          </p:nvPr>
        </p:nvGraphicFramePr>
        <p:xfrm>
          <a:off x="1264258" y="1371612"/>
          <a:ext cx="7281407" cy="3649649"/>
        </p:xfrm>
        <a:graphic>
          <a:graphicData uri="http://schemas.openxmlformats.org/drawingml/2006/table">
            <a:tbl>
              <a:tblPr firstRow="1" bandRow="1">
                <a:tableStyleId>{D7AC3CCA-C797-4891-BE02-D94E43425B78}</a:tableStyleId>
              </a:tblPr>
              <a:tblGrid>
                <a:gridCol w="3563413">
                  <a:extLst>
                    <a:ext uri="{9D8B030D-6E8A-4147-A177-3AD203B41FA5}">
                      <a16:colId xmlns:a16="http://schemas.microsoft.com/office/drawing/2014/main" xmlns="" val="2724789955"/>
                    </a:ext>
                  </a:extLst>
                </a:gridCol>
                <a:gridCol w="3717994">
                  <a:extLst>
                    <a:ext uri="{9D8B030D-6E8A-4147-A177-3AD203B41FA5}">
                      <a16:colId xmlns:a16="http://schemas.microsoft.com/office/drawing/2014/main" xmlns="" val="551140281"/>
                    </a:ext>
                  </a:extLst>
                </a:gridCol>
              </a:tblGrid>
              <a:tr h="358199">
                <a:tc>
                  <a:txBody>
                    <a:bodyPr/>
                    <a:lstStyle/>
                    <a:p>
                      <a:r>
                        <a:rPr lang="en-US" sz="1400" b="0" dirty="0">
                          <a:solidFill>
                            <a:schemeClr val="accent5">
                              <a:lumMod val="50000"/>
                            </a:schemeClr>
                          </a:solidFill>
                        </a:rPr>
                        <a:t>1998 &amp;1999 Vikki Lee</a:t>
                      </a:r>
                      <a:endParaRPr lang="en-US" sz="1100" b="0" dirty="0">
                        <a:solidFill>
                          <a:schemeClr val="accent5">
                            <a:lumMod val="50000"/>
                          </a:schemeClr>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accent5">
                              <a:lumMod val="50000"/>
                            </a:schemeClr>
                          </a:solidFill>
                        </a:rPr>
                        <a:t>2009 May Wang</a:t>
                      </a:r>
                    </a:p>
                  </a:txBody>
                  <a:tcPr marL="68580" marR="68580" marT="34290" marB="34290"/>
                </a:tc>
                <a:extLst>
                  <a:ext uri="{0D108BD9-81ED-4DB2-BD59-A6C34878D82A}">
                    <a16:rowId xmlns:a16="http://schemas.microsoft.com/office/drawing/2014/main" xmlns="" val="2588458067"/>
                  </a:ext>
                </a:extLst>
              </a:tr>
              <a:tr h="358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2000 Nina Hale</a:t>
                      </a:r>
                      <a:endParaRPr lang="en-US" sz="1400" i="1" dirty="0">
                        <a:solidFill>
                          <a:schemeClr val="accent5">
                            <a:lumMod val="50000"/>
                          </a:schemeClr>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2010 James &amp; Marian </a:t>
                      </a:r>
                      <a:r>
                        <a:rPr lang="en-US" sz="1400" dirty="0" err="1">
                          <a:solidFill>
                            <a:schemeClr val="accent5">
                              <a:lumMod val="50000"/>
                            </a:schemeClr>
                          </a:solidFill>
                        </a:rPr>
                        <a:t>Kuo</a:t>
                      </a:r>
                      <a:endParaRPr lang="en-US" sz="1400" dirty="0">
                        <a:solidFill>
                          <a:schemeClr val="accent5">
                            <a:lumMod val="50000"/>
                          </a:schemeClr>
                        </a:solidFill>
                      </a:endParaRPr>
                    </a:p>
                  </a:txBody>
                  <a:tcPr marL="68580" marR="68580" marT="34290" marB="34290"/>
                </a:tc>
                <a:extLst>
                  <a:ext uri="{0D108BD9-81ED-4DB2-BD59-A6C34878D82A}">
                    <a16:rowId xmlns:a16="http://schemas.microsoft.com/office/drawing/2014/main" xmlns="" val="3939371822"/>
                  </a:ext>
                </a:extLst>
              </a:tr>
              <a:tr h="368631">
                <a:tc>
                  <a:txBody>
                    <a:bodyPr/>
                    <a:lstStyle/>
                    <a:p>
                      <a:r>
                        <a:rPr lang="en-US" sz="1400" dirty="0">
                          <a:solidFill>
                            <a:schemeClr val="accent5">
                              <a:lumMod val="50000"/>
                            </a:schemeClr>
                          </a:solidFill>
                        </a:rPr>
                        <a:t>2001 Catherine Ma &amp; Shu Yang </a:t>
                      </a:r>
                      <a:endParaRPr lang="en-US" sz="1100" dirty="0">
                        <a:solidFill>
                          <a:schemeClr val="accent5">
                            <a:lumMod val="50000"/>
                          </a:schemeClr>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2011 Min Chen &amp; Wei Wang</a:t>
                      </a:r>
                    </a:p>
                  </a:txBody>
                  <a:tcPr marL="68580" marR="68580" marT="34290" marB="34290"/>
                </a:tc>
                <a:extLst>
                  <a:ext uri="{0D108BD9-81ED-4DB2-BD59-A6C34878D82A}">
                    <a16:rowId xmlns:a16="http://schemas.microsoft.com/office/drawing/2014/main" xmlns="" val="277850215"/>
                  </a:ext>
                </a:extLst>
              </a:tr>
              <a:tr h="394113">
                <a:tc>
                  <a:txBody>
                    <a:bodyPr/>
                    <a:lstStyle/>
                    <a:p>
                      <a:r>
                        <a:rPr lang="en-US" sz="1400" dirty="0">
                          <a:solidFill>
                            <a:schemeClr val="accent5">
                              <a:lumMod val="50000"/>
                            </a:schemeClr>
                          </a:solidFill>
                        </a:rPr>
                        <a:t>2002 Joanne </a:t>
                      </a:r>
                      <a:r>
                        <a:rPr lang="en-US" sz="1400" dirty="0" err="1">
                          <a:solidFill>
                            <a:schemeClr val="accent5">
                              <a:lumMod val="50000"/>
                            </a:schemeClr>
                          </a:solidFill>
                        </a:rPr>
                        <a:t>Hsi</a:t>
                      </a:r>
                      <a:endParaRPr lang="en-US" sz="1100" dirty="0">
                        <a:solidFill>
                          <a:schemeClr val="accent5">
                            <a:lumMod val="50000"/>
                          </a:schemeClr>
                        </a:solidFill>
                      </a:endParaRPr>
                    </a:p>
                  </a:txBody>
                  <a:tcPr marL="68580" marR="68580" marT="34290" marB="34290"/>
                </a:tc>
                <a:tc>
                  <a:txBody>
                    <a:bodyPr/>
                    <a:lstStyle/>
                    <a:p>
                      <a:r>
                        <a:rPr lang="en-US" sz="1400" dirty="0">
                          <a:solidFill>
                            <a:schemeClr val="accent5">
                              <a:lumMod val="50000"/>
                            </a:schemeClr>
                          </a:solidFill>
                        </a:rPr>
                        <a:t>2012 Daniel Kao &amp; </a:t>
                      </a:r>
                      <a:r>
                        <a:rPr lang="en-US" sz="1400" dirty="0" err="1">
                          <a:solidFill>
                            <a:schemeClr val="accent5">
                              <a:lumMod val="50000"/>
                            </a:schemeClr>
                          </a:solidFill>
                        </a:rPr>
                        <a:t>Haidong</a:t>
                      </a:r>
                      <a:r>
                        <a:rPr lang="en-US" sz="1400" dirty="0">
                          <a:solidFill>
                            <a:schemeClr val="accent5">
                              <a:lumMod val="50000"/>
                            </a:schemeClr>
                          </a:solidFill>
                        </a:rPr>
                        <a:t> </a:t>
                      </a:r>
                      <a:endParaRPr lang="en-US" sz="1100" dirty="0">
                        <a:solidFill>
                          <a:schemeClr val="accent5">
                            <a:lumMod val="50000"/>
                          </a:schemeClr>
                        </a:solidFill>
                      </a:endParaRPr>
                    </a:p>
                  </a:txBody>
                  <a:tcPr marL="68580" marR="68580" marT="34290" marB="34290"/>
                </a:tc>
                <a:extLst>
                  <a:ext uri="{0D108BD9-81ED-4DB2-BD59-A6C34878D82A}">
                    <a16:rowId xmlns:a16="http://schemas.microsoft.com/office/drawing/2014/main" xmlns="" val="460445790"/>
                  </a:ext>
                </a:extLst>
              </a:tr>
              <a:tr h="368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2003 Allen Hu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2013 Johnson &amp; Susan Li</a:t>
                      </a:r>
                      <a:endParaRPr lang="en-US" sz="1400" i="1" dirty="0">
                        <a:solidFill>
                          <a:schemeClr val="accent5">
                            <a:lumMod val="50000"/>
                          </a:schemeClr>
                        </a:solidFill>
                      </a:endParaRPr>
                    </a:p>
                  </a:txBody>
                  <a:tcPr marL="68580" marR="68580" marT="34290" marB="34290"/>
                </a:tc>
                <a:extLst>
                  <a:ext uri="{0D108BD9-81ED-4DB2-BD59-A6C34878D82A}">
                    <a16:rowId xmlns:a16="http://schemas.microsoft.com/office/drawing/2014/main" xmlns="" val="4203918052"/>
                  </a:ext>
                </a:extLst>
              </a:tr>
              <a:tr h="35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2004 Kathy Cheng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2014 Donald Qi &amp; </a:t>
                      </a:r>
                      <a:r>
                        <a:rPr lang="en-US" sz="1400" dirty="0" err="1">
                          <a:solidFill>
                            <a:schemeClr val="accent5">
                              <a:lumMod val="50000"/>
                            </a:schemeClr>
                          </a:solidFill>
                        </a:rPr>
                        <a:t>Jingying</a:t>
                      </a:r>
                      <a:r>
                        <a:rPr lang="en-US" sz="1400" dirty="0">
                          <a:solidFill>
                            <a:schemeClr val="accent5">
                              <a:lumMod val="50000"/>
                            </a:schemeClr>
                          </a:solidFill>
                        </a:rPr>
                        <a:t> Liu</a:t>
                      </a:r>
                      <a:endParaRPr lang="en-US" sz="1400" i="1" dirty="0">
                        <a:solidFill>
                          <a:schemeClr val="accent5">
                            <a:lumMod val="50000"/>
                          </a:schemeClr>
                        </a:solidFill>
                      </a:endParaRPr>
                    </a:p>
                  </a:txBody>
                  <a:tcPr marL="68580" marR="68580" marT="34290" marB="34290"/>
                </a:tc>
                <a:extLst>
                  <a:ext uri="{0D108BD9-81ED-4DB2-BD59-A6C34878D82A}">
                    <a16:rowId xmlns:a16="http://schemas.microsoft.com/office/drawing/2014/main" xmlns="" val="1370571490"/>
                  </a:ext>
                </a:extLst>
              </a:tr>
              <a:tr h="375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2005 Amy Liu</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2015 Larry Cao &amp; Lucy Liu</a:t>
                      </a:r>
                      <a:endParaRPr lang="en-US" sz="1400" i="1" dirty="0">
                        <a:solidFill>
                          <a:schemeClr val="accent5">
                            <a:lumMod val="50000"/>
                          </a:schemeClr>
                        </a:solidFill>
                      </a:endParaRPr>
                    </a:p>
                  </a:txBody>
                  <a:tcPr marL="68580" marR="68580" marT="34290" marB="34290"/>
                </a:tc>
                <a:extLst>
                  <a:ext uri="{0D108BD9-81ED-4DB2-BD59-A6C34878D82A}">
                    <a16:rowId xmlns:a16="http://schemas.microsoft.com/office/drawing/2014/main" xmlns="" val="3912546415"/>
                  </a:ext>
                </a:extLst>
              </a:tr>
              <a:tr h="35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2006 Allen Hu</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2016 Robert and Rose Wang</a:t>
                      </a:r>
                      <a:endParaRPr lang="en-US" sz="1400" i="1" dirty="0">
                        <a:solidFill>
                          <a:schemeClr val="accent5">
                            <a:lumMod val="50000"/>
                          </a:schemeClr>
                        </a:solidFill>
                      </a:endParaRPr>
                    </a:p>
                  </a:txBody>
                  <a:tcPr marL="68580" marR="68580" marT="34290" marB="34290"/>
                </a:tc>
                <a:extLst>
                  <a:ext uri="{0D108BD9-81ED-4DB2-BD59-A6C34878D82A}">
                    <a16:rowId xmlns:a16="http://schemas.microsoft.com/office/drawing/2014/main" xmlns="" val="651087406"/>
                  </a:ext>
                </a:extLst>
              </a:tr>
              <a:tr h="368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2007 Johnson &amp; Susan Li</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2017 Amber Yang and Michael Lu</a:t>
                      </a:r>
                    </a:p>
                  </a:txBody>
                  <a:tcPr marL="68580" marR="68580" marT="34290" marB="34290"/>
                </a:tc>
                <a:extLst>
                  <a:ext uri="{0D108BD9-81ED-4DB2-BD59-A6C34878D82A}">
                    <a16:rowId xmlns:a16="http://schemas.microsoft.com/office/drawing/2014/main" xmlns="" val="3943965615"/>
                  </a:ext>
                </a:extLst>
              </a:tr>
              <a:tr h="35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50000"/>
                            </a:schemeClr>
                          </a:solidFill>
                        </a:rPr>
                        <a:t>2008 Cindy </a:t>
                      </a:r>
                      <a:r>
                        <a:rPr lang="en-US" sz="1400" dirty="0" err="1">
                          <a:solidFill>
                            <a:schemeClr val="accent5">
                              <a:lumMod val="50000"/>
                            </a:schemeClr>
                          </a:solidFill>
                        </a:rPr>
                        <a:t>Eng</a:t>
                      </a:r>
                      <a:endParaRPr lang="en-US" sz="1400" b="0" dirty="0">
                        <a:solidFill>
                          <a:schemeClr val="accent5">
                            <a:lumMod val="50000"/>
                          </a:schemeClr>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solidFill>
                            <a:schemeClr val="accent5">
                              <a:lumMod val="50000"/>
                            </a:schemeClr>
                          </a:solidFill>
                        </a:rPr>
                        <a:t>2018 Min Liu</a:t>
                      </a:r>
                    </a:p>
                  </a:txBody>
                  <a:tcPr marL="68580" marR="68580" marT="34290" marB="34290"/>
                </a:tc>
                <a:extLst>
                  <a:ext uri="{0D108BD9-81ED-4DB2-BD59-A6C34878D82A}">
                    <a16:rowId xmlns:a16="http://schemas.microsoft.com/office/drawing/2014/main" xmlns="" val="33609292"/>
                  </a:ext>
                </a:extLst>
              </a:tr>
            </a:tbl>
          </a:graphicData>
        </a:graphic>
      </p:graphicFrame>
    </p:spTree>
    <p:extLst>
      <p:ext uri="{BB962C8B-B14F-4D97-AF65-F5344CB8AC3E}">
        <p14:creationId xmlns:p14="http://schemas.microsoft.com/office/powerpoint/2010/main" val="1524725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2304" y="721705"/>
            <a:ext cx="6471241" cy="3394472"/>
          </a:xfrm>
        </p:spPr>
        <p:txBody>
          <a:bodyPr>
            <a:normAutofit/>
          </a:bodyPr>
          <a:lstStyle/>
          <a:p>
            <a:endParaRPr lang="en-US" sz="3600" dirty="0">
              <a:ea typeface="微軟正黑體" panose="020B0604030504040204" pitchFamily="34" charset="-120"/>
            </a:endParaRPr>
          </a:p>
          <a:p>
            <a:pPr marL="27376" indent="0">
              <a:buNone/>
            </a:pPr>
            <a:r>
              <a:rPr lang="en-US" sz="3600" dirty="0">
                <a:ea typeface="微軟正黑體" panose="020B0604030504040204" pitchFamily="34" charset="-120"/>
              </a:rPr>
              <a:t>Breakthrough / Magic Moment</a:t>
            </a:r>
          </a:p>
        </p:txBody>
      </p:sp>
    </p:spTree>
    <p:extLst>
      <p:ext uri="{BB962C8B-B14F-4D97-AF65-F5344CB8AC3E}">
        <p14:creationId xmlns:p14="http://schemas.microsoft.com/office/powerpoint/2010/main" val="421296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1428759" y="571500"/>
            <a:ext cx="6172200" cy="857250"/>
          </a:xfrm>
        </p:spPr>
        <p:txBody>
          <a:bodyPr>
            <a:normAutofit fontScale="90000"/>
          </a:bodyPr>
          <a:lstStyle/>
          <a:p>
            <a:pPr algn="ctr"/>
            <a:r>
              <a:rPr lang="en-US" altLang="zh-TW" dirty="0" smtClean="0">
                <a:solidFill>
                  <a:srgbClr val="FFFFFF"/>
                </a:solidFill>
                <a:latin typeface="+mn-lt"/>
                <a:ea typeface="微軟正黑體" panose="020B0604030504040204" pitchFamily="34" charset="-120"/>
                <a:cs typeface="Times New Roman" panose="02020603050405020304" pitchFamily="18" charset="0"/>
              </a:rPr>
              <a:t>Learning </a:t>
            </a:r>
            <a:r>
              <a:rPr lang="en-US" altLang="zh-TW" dirty="0">
                <a:solidFill>
                  <a:srgbClr val="FFFFFF"/>
                </a:solidFill>
                <a:latin typeface="+mn-lt"/>
                <a:ea typeface="微軟正黑體" panose="020B0604030504040204" pitchFamily="34" charset="-120"/>
                <a:cs typeface="Times New Roman" panose="02020603050405020304" pitchFamily="18" charset="0"/>
              </a:rPr>
              <a:t>Processing</a:t>
            </a:r>
            <a:r>
              <a:rPr lang="en-US" altLang="zh-TW" b="1" dirty="0">
                <a:solidFill>
                  <a:srgbClr val="FFC000"/>
                </a:solidFill>
                <a:latin typeface="+mn-lt"/>
                <a:ea typeface="微軟正黑體" panose="020B0604030504040204" pitchFamily="34" charset="-120"/>
              </a:rPr>
              <a:t/>
            </a:r>
            <a:br>
              <a:rPr lang="en-US" altLang="zh-TW" b="1" dirty="0">
                <a:solidFill>
                  <a:srgbClr val="FFC000"/>
                </a:solidFill>
                <a:latin typeface="+mn-lt"/>
                <a:ea typeface="微軟正黑體" panose="020B0604030504040204" pitchFamily="34" charset="-120"/>
              </a:rPr>
            </a:br>
            <a:r>
              <a:rPr lang="en-US" altLang="zh-TW" b="1" dirty="0">
                <a:solidFill>
                  <a:srgbClr val="FFC000"/>
                </a:solidFill>
                <a:latin typeface="+mn-lt"/>
                <a:ea typeface="微軟正黑體" panose="020B0604030504040204" pitchFamily="34" charset="-120"/>
              </a:rPr>
              <a:t> </a:t>
            </a:r>
            <a:endParaRPr lang="en-US" b="1" dirty="0">
              <a:solidFill>
                <a:srgbClr val="FFC000"/>
              </a:solidFill>
              <a:latin typeface="+mn-lt"/>
              <a:ea typeface="微軟正黑體" panose="020B0604030504040204" pitchFamily="34" charset="-120"/>
            </a:endParaRPr>
          </a:p>
        </p:txBody>
      </p:sp>
      <p:sp>
        <p:nvSpPr>
          <p:cNvPr id="553987" name="Rectangle 3"/>
          <p:cNvSpPr>
            <a:spLocks noGrp="1" noChangeArrowheads="1"/>
          </p:cNvSpPr>
          <p:nvPr>
            <p:ph type="body" idx="1"/>
          </p:nvPr>
        </p:nvSpPr>
        <p:spPr>
          <a:xfrm>
            <a:off x="628660" y="1600222"/>
            <a:ext cx="7029450" cy="3394472"/>
          </a:xfrm>
        </p:spPr>
        <p:txBody>
          <a:bodyPr/>
          <a:lstStyle/>
          <a:p>
            <a:pPr marL="27376" indent="0" algn="ctr">
              <a:buClr>
                <a:srgbClr val="FFC000"/>
              </a:buClr>
              <a:buNone/>
            </a:pPr>
            <a:r>
              <a:rPr lang="en-US" altLang="zh-TW" sz="3600" dirty="0">
                <a:ea typeface="微軟正黑體" panose="020B0604030504040204" pitchFamily="34" charset="-120"/>
                <a:cs typeface="Times New Roman" panose="02020603050405020304" pitchFamily="18" charset="0"/>
              </a:rPr>
              <a:t>Measure</a:t>
            </a:r>
            <a:r>
              <a:rPr lang="en-US" altLang="zh-TW" sz="3600" b="1" dirty="0">
                <a:ea typeface="微軟正黑體" panose="020B0604030504040204" pitchFamily="34" charset="-120"/>
              </a:rPr>
              <a:t> </a:t>
            </a:r>
            <a:endParaRPr lang="zh-TW" altLang="en-US" sz="3600" b="1" dirty="0">
              <a:ea typeface="微軟正黑體" panose="020B0604030504040204" pitchFamily="34" charset="-120"/>
            </a:endParaRPr>
          </a:p>
          <a:p>
            <a:pPr marL="27376" indent="0" algn="ctr">
              <a:buClr>
                <a:srgbClr val="FFC000"/>
              </a:buClr>
              <a:buNone/>
            </a:pPr>
            <a:r>
              <a:rPr lang="en-US" altLang="zh-TW" sz="3600" dirty="0">
                <a:ea typeface="微軟正黑體" panose="020B0604030504040204" pitchFamily="34" charset="-120"/>
                <a:cs typeface="Times New Roman" panose="02020603050405020304" pitchFamily="18" charset="0"/>
              </a:rPr>
              <a:t>Monitor</a:t>
            </a:r>
            <a:endParaRPr lang="zh-TW" altLang="en-US" sz="3600" dirty="0">
              <a:ea typeface="微軟正黑體" panose="020B0604030504040204" pitchFamily="34" charset="-120"/>
              <a:cs typeface="Times New Roman" panose="02020603050405020304" pitchFamily="18" charset="0"/>
            </a:endParaRPr>
          </a:p>
          <a:p>
            <a:pPr marL="27376" indent="0" algn="ctr">
              <a:buClr>
                <a:srgbClr val="FFC000"/>
              </a:buClr>
              <a:buNone/>
            </a:pPr>
            <a:r>
              <a:rPr lang="en-US" altLang="zh-TW" sz="3600" dirty="0">
                <a:ea typeface="微軟正黑體" panose="020B0604030504040204" pitchFamily="34" charset="-120"/>
                <a:cs typeface="Times New Roman" panose="02020603050405020304" pitchFamily="18" charset="0"/>
              </a:rPr>
              <a:t>Adjust</a:t>
            </a:r>
            <a:r>
              <a:rPr lang="en-US" altLang="zh-TW" sz="3600" b="1" dirty="0">
                <a:ea typeface="微軟正黑體" panose="020B0604030504040204" pitchFamily="34" charset="-120"/>
              </a:rPr>
              <a:t>  </a:t>
            </a:r>
            <a:endParaRPr lang="zh-TW" altLang="en-US" sz="3600" b="1" dirty="0">
              <a:ea typeface="微軟正黑體" panose="020B0604030504040204" pitchFamily="34" charset="-120"/>
            </a:endParaRPr>
          </a:p>
          <a:p>
            <a:pPr marL="27376" indent="0" algn="ctr">
              <a:buClr>
                <a:srgbClr val="FFC000"/>
              </a:buClr>
              <a:buNone/>
            </a:pPr>
            <a:r>
              <a:rPr lang="en-US" altLang="zh-TW" sz="3600" dirty="0">
                <a:ea typeface="微軟正黑體" panose="020B0604030504040204" pitchFamily="34" charset="-120"/>
                <a:cs typeface="Times New Roman" panose="02020603050405020304" pitchFamily="18" charset="0"/>
              </a:rPr>
              <a:t>Control</a:t>
            </a:r>
            <a:endParaRPr lang="en-US" sz="3600" dirty="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60075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3987">
                                            <p:txEl>
                                              <p:pRg st="2" end="2"/>
                                            </p:txEl>
                                          </p:spTgt>
                                        </p:tgtEl>
                                        <p:attrNameLst>
                                          <p:attrName>style.visibility</p:attrName>
                                        </p:attrNameLst>
                                      </p:cBhvr>
                                      <p:to>
                                        <p:strVal val="visible"/>
                                      </p:to>
                                    </p:set>
                                    <p:animEffect transition="in" filter="fade">
                                      <p:cBhvr>
                                        <p:cTn id="7" dur="1000"/>
                                        <p:tgtEl>
                                          <p:spTgt spid="553987">
                                            <p:txEl>
                                              <p:pRg st="2" end="2"/>
                                            </p:txEl>
                                          </p:spTgt>
                                        </p:tgtEl>
                                      </p:cBhvr>
                                    </p:animEffect>
                                    <p:anim calcmode="lin" valueType="num">
                                      <p:cBhvr>
                                        <p:cTn id="8" dur="1000" fill="hold"/>
                                        <p:tgtEl>
                                          <p:spTgt spid="55398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539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53987">
                                            <p:txEl>
                                              <p:pRg st="3" end="3"/>
                                            </p:txEl>
                                          </p:spTgt>
                                        </p:tgtEl>
                                        <p:attrNameLst>
                                          <p:attrName>style.visibility</p:attrName>
                                        </p:attrNameLst>
                                      </p:cBhvr>
                                      <p:to>
                                        <p:strVal val="visible"/>
                                      </p:to>
                                    </p:set>
                                    <p:anim calcmode="lin" valueType="num">
                                      <p:cBhvr>
                                        <p:cTn id="14" dur="500" fill="hold"/>
                                        <p:tgtEl>
                                          <p:spTgt spid="553987">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553987">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553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01626"/>
            <a:ext cx="7696200" cy="302895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defTabSz="685549"/>
            <a:endParaRPr lang="en-US" sz="1400">
              <a:solidFill>
                <a:prstClr val="white"/>
              </a:solidFill>
            </a:endParaRPr>
          </a:p>
        </p:txBody>
      </p:sp>
      <p:sp>
        <p:nvSpPr>
          <p:cNvPr id="2051" name="Rectangle 2"/>
          <p:cNvSpPr>
            <a:spLocks noGrp="1" noChangeArrowheads="1"/>
          </p:cNvSpPr>
          <p:nvPr>
            <p:ph type="title"/>
          </p:nvPr>
        </p:nvSpPr>
        <p:spPr>
          <a:xfrm>
            <a:off x="628672" y="273878"/>
            <a:ext cx="7989805" cy="1465399"/>
          </a:xfrm>
        </p:spPr>
        <p:txBody>
          <a:bodyPr>
            <a:normAutofit/>
          </a:bodyPr>
          <a:lstStyle/>
          <a:p>
            <a:pPr algn="ctr"/>
            <a:r>
              <a:rPr lang="en-US" altLang="zh-TW" sz="3600" b="1" dirty="0">
                <a:solidFill>
                  <a:srgbClr val="FFFCF5"/>
                </a:solidFill>
                <a:latin typeface="+mn-lt"/>
                <a:ea typeface="微軟正黑體" panose="020B0604030504040204" pitchFamily="34" charset="-120"/>
                <a:cs typeface="Times New Roman" panose="02020603050405020304" pitchFamily="18" charset="0"/>
              </a:rPr>
              <a:t>Growth of MA Business</a:t>
            </a:r>
            <a:endParaRPr lang="zh-TW" altLang="en-US" sz="3600" b="1" dirty="0">
              <a:solidFill>
                <a:srgbClr val="FFFCF5"/>
              </a:solidFill>
              <a:latin typeface="+mn-lt"/>
              <a:ea typeface="微軟正黑體" panose="020B0604030504040204" pitchFamily="34" charset="-120"/>
              <a:cs typeface="Times New Roman" panose="02020603050405020304" pitchFamily="18" charset="0"/>
            </a:endParaRPr>
          </a:p>
        </p:txBody>
      </p:sp>
      <p:graphicFrame>
        <p:nvGraphicFramePr>
          <p:cNvPr id="2050" name="Object 2"/>
          <p:cNvGraphicFramePr>
            <a:graphicFrameLocks noGrp="1" noChangeAspect="1"/>
          </p:cNvGraphicFramePr>
          <p:nvPr>
            <p:ph idx="1"/>
            <p:extLst>
              <p:ext uri="{D42A27DB-BD31-4B8C-83A1-F6EECF244321}">
                <p14:modId xmlns:p14="http://schemas.microsoft.com/office/powerpoint/2010/main" val="4137581578"/>
              </p:ext>
            </p:extLst>
          </p:nvPr>
        </p:nvGraphicFramePr>
        <p:xfrm>
          <a:off x="457209" y="1521859"/>
          <a:ext cx="7687866" cy="3108722"/>
        </p:xfrm>
        <a:graphic>
          <a:graphicData uri="http://schemas.openxmlformats.org/presentationml/2006/ole">
            <mc:AlternateContent xmlns:mc="http://schemas.openxmlformats.org/markup-compatibility/2006">
              <mc:Choice xmlns:v="urn:schemas-microsoft-com:vml" Requires="v">
                <p:oleObj spid="_x0000_s2051" name="Chart" r:id="rId3" imgW="7696080" imgH="4038510" progId="MSGraph.Chart.8">
                  <p:embed followColorScheme="full"/>
                </p:oleObj>
              </mc:Choice>
              <mc:Fallback>
                <p:oleObj name="Chart" r:id="rId3" imgW="7696080" imgH="4038510" progId="MSGraph.Chart.8">
                  <p:embed followColorScheme="full"/>
                  <p:pic>
                    <p:nvPicPr>
                      <p:cNvPr id="0" name=""/>
                      <p:cNvPicPr>
                        <a:picLocks noChangeAspect="1" noChangeArrowheads="1"/>
                      </p:cNvPicPr>
                      <p:nvPr/>
                    </p:nvPicPr>
                    <p:blipFill>
                      <a:blip r:embed="rId4"/>
                      <a:srcRect/>
                      <a:stretch>
                        <a:fillRect/>
                      </a:stretch>
                    </p:blipFill>
                    <p:spPr bwMode="auto">
                      <a:xfrm>
                        <a:off x="457209" y="1521859"/>
                        <a:ext cx="7687866" cy="310872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24993986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64798" y="1943100"/>
            <a:ext cx="6534487" cy="2286000"/>
          </a:xfrm>
        </p:spPr>
        <p:txBody>
          <a:bodyPr/>
          <a:lstStyle/>
          <a:p>
            <a:pPr marL="20529"/>
            <a:r>
              <a:rPr lang="en-US" altLang="zh-TW" sz="2700" dirty="0">
                <a:solidFill>
                  <a:schemeClr val="bg1"/>
                </a:solidFill>
                <a:latin typeface="MingLiU" panose="02020509000000000000" pitchFamily="49" charset="-120"/>
                <a:ea typeface="MingLiU" panose="02020509000000000000" pitchFamily="49" charset="-120"/>
              </a:rPr>
              <a:t/>
            </a:r>
            <a:br>
              <a:rPr lang="en-US" altLang="zh-TW" sz="2700" dirty="0">
                <a:solidFill>
                  <a:schemeClr val="bg1"/>
                </a:solidFill>
                <a:latin typeface="MingLiU" panose="02020509000000000000" pitchFamily="49" charset="-120"/>
                <a:ea typeface="MingLiU" panose="02020509000000000000" pitchFamily="49" charset="-120"/>
              </a:rPr>
            </a:br>
            <a:endParaRPr lang="en-US" sz="2700" dirty="0">
              <a:solidFill>
                <a:schemeClr val="bg1"/>
              </a:solidFill>
              <a:ea typeface="MingLiU" panose="02020509000000000000" pitchFamily="49" charset="-120"/>
              <a:cs typeface="Times New Roman" panose="02020603050405020304" pitchFamily="18" charset="0"/>
            </a:endParaRPr>
          </a:p>
        </p:txBody>
      </p:sp>
      <p:sp>
        <p:nvSpPr>
          <p:cNvPr id="4" name="Subtitle 3"/>
          <p:cNvSpPr>
            <a:spLocks noGrp="1"/>
          </p:cNvSpPr>
          <p:nvPr>
            <p:ph type="subTitle" idx="1"/>
          </p:nvPr>
        </p:nvSpPr>
        <p:spPr>
          <a:xfrm>
            <a:off x="1464798" y="1085850"/>
            <a:ext cx="5793252" cy="685800"/>
          </a:xfrm>
        </p:spPr>
        <p:txBody>
          <a:bodyPr>
            <a:noAutofit/>
          </a:bodyPr>
          <a:lstStyle/>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a:p>
            <a:pPr algn="ctr"/>
            <a:endParaRPr lang="en-US" altLang="zh-TW" sz="4100" b="1" dirty="0">
              <a:solidFill>
                <a:srgbClr val="C00000"/>
              </a:solidFill>
              <a:latin typeface="MingLiU" panose="02020509000000000000" pitchFamily="49" charset="-120"/>
              <a:ea typeface="MingLiU" panose="02020509000000000000" pitchFamily="49" charset="-120"/>
            </a:endParaRPr>
          </a:p>
        </p:txBody>
      </p:sp>
      <p:sp>
        <p:nvSpPr>
          <p:cNvPr id="5" name="Rectangle 4">
            <a:extLst>
              <a:ext uri="{FF2B5EF4-FFF2-40B4-BE49-F238E27FC236}">
                <a16:creationId xmlns:a16="http://schemas.microsoft.com/office/drawing/2014/main" xmlns="" id="{854A3B0A-D00F-433A-BACC-EE8C648A61DF}"/>
              </a:ext>
            </a:extLst>
          </p:cNvPr>
          <p:cNvSpPr/>
          <p:nvPr/>
        </p:nvSpPr>
        <p:spPr>
          <a:xfrm>
            <a:off x="1885950" y="914414"/>
            <a:ext cx="6000750" cy="1028357"/>
          </a:xfrm>
          <a:prstGeom prst="rect">
            <a:avLst/>
          </a:prstGeom>
        </p:spPr>
        <p:txBody>
          <a:bodyPr wrap="square" lIns="68553" tIns="34277" rIns="68553" bIns="34277">
            <a:spAutoFit/>
          </a:bodyPr>
          <a:lstStyle/>
          <a:p>
            <a:pPr defTabSz="685549"/>
            <a:endParaRPr lang="en-US" altLang="en-US" sz="2100" b="1" dirty="0">
              <a:solidFill>
                <a:srgbClr val="443988">
                  <a:lumMod val="50000"/>
                </a:srgbClr>
              </a:solidFill>
              <a:latin typeface="Sanskrit Text" panose="020B0502040204020203" pitchFamily="18" charset="0"/>
              <a:cs typeface="Sanskrit Text" panose="020B0502040204020203" pitchFamily="18" charset="0"/>
            </a:endParaRPr>
          </a:p>
          <a:p>
            <a:pPr defTabSz="685549">
              <a:lnSpc>
                <a:spcPct val="90000"/>
              </a:lnSpc>
            </a:pPr>
            <a:endParaRPr lang="en-US" altLang="en-US" sz="1400" dirty="0">
              <a:solidFill>
                <a:srgbClr val="443988">
                  <a:lumMod val="50000"/>
                </a:srgbClr>
              </a:solidFill>
              <a:latin typeface="Sanskrit Text" panose="020B0502040204020203" pitchFamily="18" charset="0"/>
              <a:cs typeface="Sanskrit Text" panose="020B0502040204020203" pitchFamily="18" charset="0"/>
            </a:endParaRPr>
          </a:p>
          <a:p>
            <a:pPr defTabSz="685549"/>
            <a:endParaRPr lang="en-US" altLang="zh-TW" sz="1400" dirty="0">
              <a:solidFill>
                <a:srgbClr val="443988">
                  <a:lumMod val="50000"/>
                </a:srgbClr>
              </a:solidFill>
              <a:latin typeface="Sanskrit Text" panose="020B0502040204020203" pitchFamily="18" charset="0"/>
              <a:cs typeface="Sanskrit Text" panose="020B0502040204020203" pitchFamily="18" charset="0"/>
            </a:endParaRPr>
          </a:p>
          <a:p>
            <a:pPr defTabSz="685549"/>
            <a:endParaRPr lang="en-US" altLang="zh-TW" sz="1400" dirty="0">
              <a:solidFill>
                <a:srgbClr val="443988">
                  <a:lumMod val="50000"/>
                </a:srgbClr>
              </a:solidFill>
              <a:latin typeface="Sanskrit Text" panose="020B0502040204020203" pitchFamily="18" charset="0"/>
              <a:cs typeface="Sanskrit Text" panose="020B0502040204020203" pitchFamily="18" charset="0"/>
            </a:endParaRPr>
          </a:p>
        </p:txBody>
      </p:sp>
      <p:sp>
        <p:nvSpPr>
          <p:cNvPr id="6" name="Rectangle 5">
            <a:extLst>
              <a:ext uri="{FF2B5EF4-FFF2-40B4-BE49-F238E27FC236}">
                <a16:creationId xmlns:a16="http://schemas.microsoft.com/office/drawing/2014/main" xmlns="" id="{0F5E41C9-8B72-43EF-A2A7-F5D4B75D6ECC}"/>
              </a:ext>
            </a:extLst>
          </p:cNvPr>
          <p:cNvSpPr/>
          <p:nvPr/>
        </p:nvSpPr>
        <p:spPr>
          <a:xfrm>
            <a:off x="2205247" y="1260724"/>
            <a:ext cx="4161725" cy="700202"/>
          </a:xfrm>
          <a:prstGeom prst="rect">
            <a:avLst/>
          </a:prstGeom>
        </p:spPr>
        <p:txBody>
          <a:bodyPr wrap="square" lIns="68553" tIns="34277" rIns="68553" bIns="34277">
            <a:spAutoFit/>
          </a:bodyPr>
          <a:lstStyle/>
          <a:p>
            <a:pPr marL="27376" defTabSz="685549"/>
            <a:r>
              <a:rPr lang="en-US" sz="4100" dirty="0">
                <a:solidFill>
                  <a:prstClr val="white"/>
                </a:solidFill>
              </a:rPr>
              <a:t>Belief…..</a:t>
            </a:r>
          </a:p>
        </p:txBody>
      </p:sp>
    </p:spTree>
    <p:extLst>
      <p:ext uri="{BB962C8B-B14F-4D97-AF65-F5344CB8AC3E}">
        <p14:creationId xmlns:p14="http://schemas.microsoft.com/office/powerpoint/2010/main" val="29405771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380999" y="628650"/>
            <a:ext cx="8638309" cy="857250"/>
          </a:xfrm>
        </p:spPr>
        <p:txBody>
          <a:bodyPr>
            <a:normAutofit/>
          </a:bodyPr>
          <a:lstStyle/>
          <a:p>
            <a:pPr>
              <a:defRPr/>
            </a:pPr>
            <a:r>
              <a:rPr lang="en-US" altLang="zh-TW" sz="2700" b="1" u="sng" dirty="0">
                <a:effectLst>
                  <a:outerShdw blurRad="38100" dist="38100" dir="2700000" algn="tl">
                    <a:srgbClr val="000000">
                      <a:alpha val="43137"/>
                    </a:srgbClr>
                  </a:outerShdw>
                </a:effectLst>
                <a:latin typeface="+mn-lt"/>
                <a:ea typeface="微軟正黑體" panose="020B0604030504040204" pitchFamily="34" charset="-120"/>
              </a:rPr>
              <a:t>F</a:t>
            </a:r>
            <a:r>
              <a:rPr lang="en-US" sz="2700" b="1" u="sng" dirty="0">
                <a:effectLst>
                  <a:outerShdw blurRad="38100" dist="38100" dir="2700000" algn="tl">
                    <a:srgbClr val="000000">
                      <a:alpha val="43137"/>
                    </a:srgbClr>
                  </a:outerShdw>
                </a:effectLst>
                <a:latin typeface="+mn-lt"/>
                <a:ea typeface="微軟正黑體" panose="020B0604030504040204" pitchFamily="34" charset="-120"/>
              </a:rPr>
              <a:t>our Keys to the Next Level</a:t>
            </a:r>
          </a:p>
        </p:txBody>
      </p:sp>
      <p:sp>
        <p:nvSpPr>
          <p:cNvPr id="119811" name="Rectangle 3"/>
          <p:cNvSpPr>
            <a:spLocks noGrp="1" noChangeArrowheads="1"/>
          </p:cNvSpPr>
          <p:nvPr>
            <p:ph idx="1"/>
          </p:nvPr>
        </p:nvSpPr>
        <p:spPr>
          <a:xfrm>
            <a:off x="1676400" y="2171722"/>
            <a:ext cx="6934200" cy="2822972"/>
          </a:xfrm>
        </p:spPr>
        <p:txBody>
          <a:bodyPr/>
          <a:lstStyle/>
          <a:p>
            <a:pPr marL="457033" indent="-457033">
              <a:buFontTx/>
              <a:buAutoNum type="arabicPeriod"/>
              <a:defRPr/>
            </a:pPr>
            <a:r>
              <a:rPr lang="en-US" sz="3000" dirty="0">
                <a:solidFill>
                  <a:srgbClr val="FFFCF5"/>
                </a:solidFill>
                <a:ea typeface="微軟正黑體" panose="020B0604030504040204" pitchFamily="34" charset="-120"/>
              </a:rPr>
              <a:t>Belief in the plan</a:t>
            </a:r>
          </a:p>
          <a:p>
            <a:pPr marL="457033" indent="-457033">
              <a:buFontTx/>
              <a:buAutoNum type="arabicPeriod"/>
              <a:defRPr/>
            </a:pPr>
            <a:r>
              <a:rPr lang="en-US" sz="3000" dirty="0">
                <a:solidFill>
                  <a:srgbClr val="FFFCF5"/>
                </a:solidFill>
                <a:ea typeface="微軟正黑體" panose="020B0604030504040204" pitchFamily="34" charset="-120"/>
              </a:rPr>
              <a:t>Belief in the product</a:t>
            </a:r>
          </a:p>
          <a:p>
            <a:pPr marL="457033" indent="-457033">
              <a:buFontTx/>
              <a:buAutoNum type="arabicPeriod"/>
              <a:defRPr/>
            </a:pPr>
            <a:r>
              <a:rPr lang="en-US" sz="3000" dirty="0">
                <a:solidFill>
                  <a:srgbClr val="FFFCF5"/>
                </a:solidFill>
                <a:ea typeface="微軟正黑體" panose="020B0604030504040204" pitchFamily="34" charset="-120"/>
              </a:rPr>
              <a:t>Belief in the company – 100%</a:t>
            </a:r>
          </a:p>
          <a:p>
            <a:pPr marL="457033" indent="-457033">
              <a:buFontTx/>
              <a:buAutoNum type="arabicPeriod"/>
              <a:defRPr/>
            </a:pPr>
            <a:r>
              <a:rPr lang="en-US" sz="3000" dirty="0">
                <a:solidFill>
                  <a:srgbClr val="FFFCF5"/>
                </a:solidFill>
                <a:ea typeface="微軟正黑體" panose="020B0604030504040204" pitchFamily="34" charset="-120"/>
              </a:rPr>
              <a:t>Belief in yourself</a:t>
            </a:r>
          </a:p>
        </p:txBody>
      </p:sp>
    </p:spTree>
    <p:extLst>
      <p:ext uri="{BB962C8B-B14F-4D97-AF65-F5344CB8AC3E}">
        <p14:creationId xmlns:p14="http://schemas.microsoft.com/office/powerpoint/2010/main" val="2744196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looking at the camera&#10;&#10;Description generated with very high confidence">
            <a:extLst>
              <a:ext uri="{FF2B5EF4-FFF2-40B4-BE49-F238E27FC236}">
                <a16:creationId xmlns:a16="http://schemas.microsoft.com/office/drawing/2014/main" xmlns="" id="{FC033EB2-8723-4861-8AA5-1CFA2AEB09F6}"/>
              </a:ext>
            </a:extLst>
          </p:cNvPr>
          <p:cNvPicPr>
            <a:picLocks noChangeAspect="1"/>
          </p:cNvPicPr>
          <p:nvPr/>
        </p:nvPicPr>
        <p:blipFill rotWithShape="1">
          <a:blip r:embed="rId3">
            <a:extLst>
              <a:ext uri="{28A0092B-C50C-407E-A947-70E740481C1C}">
                <a14:useLocalDpi xmlns:a14="http://schemas.microsoft.com/office/drawing/2010/main" val="0"/>
              </a:ext>
            </a:extLst>
          </a:blip>
          <a:srcRect r="-1" b="9016"/>
          <a:stretch/>
        </p:blipFill>
        <p:spPr>
          <a:xfrm>
            <a:off x="3490732" y="19"/>
            <a:ext cx="5653278" cy="5143493"/>
          </a:xfrm>
          <a:prstGeom prst="rect">
            <a:avLst/>
          </a:prstGeom>
        </p:spPr>
      </p:pic>
      <p:sp>
        <p:nvSpPr>
          <p:cNvPr id="120834" name="Rectangle 2"/>
          <p:cNvSpPr>
            <a:spLocks noGrp="1" noChangeArrowheads="1"/>
          </p:cNvSpPr>
          <p:nvPr>
            <p:ph type="title"/>
          </p:nvPr>
        </p:nvSpPr>
        <p:spPr>
          <a:xfrm>
            <a:off x="488490" y="480061"/>
            <a:ext cx="2532888" cy="2761482"/>
          </a:xfrm>
          <a:noFill/>
        </p:spPr>
        <p:txBody>
          <a:bodyPr vert="horz" lIns="68553" tIns="34277" rIns="68553" bIns="34277" rtlCol="0" anchor="b">
            <a:normAutofit/>
          </a:bodyPr>
          <a:lstStyle/>
          <a:p>
            <a:pPr>
              <a:defRPr/>
            </a:pPr>
            <a:r>
              <a:rPr lang="en-US" sz="5000" b="1" u="sng" dirty="0"/>
              <a:t>BELIEVE</a:t>
            </a:r>
          </a:p>
        </p:txBody>
      </p:sp>
    </p:spTree>
    <p:extLst>
      <p:ext uri="{BB962C8B-B14F-4D97-AF65-F5344CB8AC3E}">
        <p14:creationId xmlns:p14="http://schemas.microsoft.com/office/powerpoint/2010/main" val="1882126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63DE241-F604-47B2-AA62-BB0CBDF931C9}"/>
              </a:ext>
            </a:extLst>
          </p:cNvPr>
          <p:cNvSpPr>
            <a:spLocks noGrp="1"/>
          </p:cNvSpPr>
          <p:nvPr>
            <p:ph idx="1"/>
          </p:nvPr>
        </p:nvSpPr>
        <p:spPr>
          <a:xfrm>
            <a:off x="724344" y="954550"/>
            <a:ext cx="7886700" cy="3263504"/>
          </a:xfrm>
        </p:spPr>
        <p:txBody>
          <a:bodyPr>
            <a:normAutofit/>
          </a:bodyPr>
          <a:lstStyle/>
          <a:p>
            <a:pPr marL="0" indent="0">
              <a:buNone/>
            </a:pPr>
            <a:endParaRPr lang="en-US" altLang="zh-TW" sz="3000" dirty="0">
              <a:ea typeface="微軟正黑體" panose="020B0604030504040204" pitchFamily="34" charset="-120"/>
              <a:cs typeface="Sanskrit Text" panose="020B0502040204020203" pitchFamily="18" charset="0"/>
            </a:endParaRPr>
          </a:p>
          <a:p>
            <a:r>
              <a:rPr lang="en-US" altLang="en-US" sz="3000" dirty="0">
                <a:ea typeface="微軟正黑體" panose="020B0604030504040204" pitchFamily="34" charset="-120"/>
                <a:cs typeface="Sanskrit Text" panose="020B0502040204020203" pitchFamily="18" charset="0"/>
              </a:rPr>
              <a:t>In 1944, Emmeline </a:t>
            </a:r>
            <a:r>
              <a:rPr lang="en-US" altLang="en-US" sz="3000" dirty="0" err="1">
                <a:ea typeface="微軟正黑體" panose="020B0604030504040204" pitchFamily="34" charset="-120"/>
                <a:cs typeface="Sanskrit Text" panose="020B0502040204020203" pitchFamily="18" charset="0"/>
              </a:rPr>
              <a:t>Snively</a:t>
            </a:r>
            <a:r>
              <a:rPr lang="en-US" altLang="en-US" sz="3000" dirty="0">
                <a:ea typeface="微軟正黑體" panose="020B0604030504040204" pitchFamily="34" charset="-120"/>
                <a:cs typeface="Sanskrit Text" panose="020B0502040204020203" pitchFamily="18" charset="0"/>
              </a:rPr>
              <a:t>, Director of the Blue Book Modeling Agency, told modeling hopeful Norma Jean Baker, “You’d better learn secretarial work or else get married.”</a:t>
            </a:r>
            <a:r>
              <a:rPr lang="zh-TW" altLang="en-US" sz="3000" dirty="0">
                <a:ea typeface="微軟正黑體" panose="020B0604030504040204" pitchFamily="34" charset="-120"/>
                <a:cs typeface="Sanskrit Text" panose="020B0502040204020203" pitchFamily="18" charset="0"/>
              </a:rPr>
              <a:t> </a:t>
            </a:r>
            <a:r>
              <a:rPr lang="en-US" altLang="en-US" sz="3000" dirty="0">
                <a:ea typeface="微軟正黑體" panose="020B0604030504040204" pitchFamily="34" charset="-120"/>
                <a:cs typeface="Sanskrit Text" panose="020B0502040204020203" pitchFamily="18" charset="0"/>
              </a:rPr>
              <a:t>She went on to become Marilyn Monroe.</a:t>
            </a:r>
          </a:p>
          <a:p>
            <a:endParaRPr lang="en-US" sz="3000" dirty="0">
              <a:ea typeface="微軟正黑體" panose="020B0604030504040204" pitchFamily="34" charset="-120"/>
            </a:endParaRPr>
          </a:p>
        </p:txBody>
      </p:sp>
    </p:spTree>
    <p:extLst>
      <p:ext uri="{BB962C8B-B14F-4D97-AF65-F5344CB8AC3E}">
        <p14:creationId xmlns:p14="http://schemas.microsoft.com/office/powerpoint/2010/main" val="1793242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xmlns="" id="{CFDA156D-20B5-412C-8D83-C440ED180C36}"/>
              </a:ext>
            </a:extLst>
          </p:cNvPr>
          <p:cNvSpPr>
            <a:spLocks noGrp="1" noChangeArrowheads="1"/>
          </p:cNvSpPr>
          <p:nvPr>
            <p:ph type="body" idx="1"/>
          </p:nvPr>
        </p:nvSpPr>
        <p:spPr>
          <a:xfrm>
            <a:off x="51956" y="34729"/>
            <a:ext cx="9092045" cy="5046518"/>
          </a:xfrm>
        </p:spPr>
        <p:txBody>
          <a:bodyPr>
            <a:normAutofit/>
          </a:bodyPr>
          <a:lstStyle/>
          <a:p>
            <a:pPr algn="ctr">
              <a:lnSpc>
                <a:spcPct val="90000"/>
              </a:lnSpc>
              <a:buFontTx/>
              <a:buNone/>
            </a:pPr>
            <a:endParaRPr lang="en-US" altLang="zh-TW" sz="3000" b="1" i="1" dirty="0">
              <a:solidFill>
                <a:srgbClr val="C00000"/>
              </a:solidFill>
              <a:ea typeface="微軟正黑體" panose="020B0604030504040204" pitchFamily="34" charset="-120"/>
            </a:endParaRPr>
          </a:p>
          <a:p>
            <a:pPr algn="ctr">
              <a:lnSpc>
                <a:spcPct val="90000"/>
              </a:lnSpc>
              <a:buFontTx/>
              <a:buNone/>
            </a:pPr>
            <a:endParaRPr lang="en-US" altLang="zh-TW" sz="3000" b="1" i="1" dirty="0">
              <a:solidFill>
                <a:srgbClr val="C00000"/>
              </a:solidFill>
              <a:ea typeface="微軟正黑體" panose="020B0604030504040204" pitchFamily="34" charset="-120"/>
            </a:endParaRPr>
          </a:p>
          <a:p>
            <a:r>
              <a:rPr lang="en-US" altLang="en-US" sz="2900" dirty="0">
                <a:ea typeface="微軟正黑體" panose="020B0604030504040204" pitchFamily="34" charset="-120"/>
                <a:cs typeface="Sanskrit Text" panose="020B0502040204020203" pitchFamily="18" charset="0"/>
              </a:rPr>
              <a:t>In 1962, four nervous young musicians played their first record audition for the executives of the Decca Recording Company.  The executives were not impressed.  While turning down this group of musicians, one executive said, “We don’t like their sound.  Groups of guitars are on the way out.” The group in question was the Beatles.</a:t>
            </a:r>
            <a:endParaRPr lang="en-US" altLang="zh-TW" sz="2900" dirty="0">
              <a:ea typeface="微軟正黑體" panose="020B0604030504040204" pitchFamily="34" charset="-120"/>
            </a:endParaRPr>
          </a:p>
          <a:p>
            <a:pPr>
              <a:lnSpc>
                <a:spcPct val="90000"/>
              </a:lnSpc>
            </a:pPr>
            <a:endParaRPr lang="en-US" altLang="zh-TW" sz="3000" b="1" dirty="0">
              <a:ea typeface="微軟正黑體" panose="020B0604030504040204" pitchFamily="34" charset="-120"/>
            </a:endParaRPr>
          </a:p>
          <a:p>
            <a:pPr>
              <a:lnSpc>
                <a:spcPct val="90000"/>
              </a:lnSpc>
            </a:pPr>
            <a:endParaRPr lang="en-US" altLang="zh-TW" sz="3000" b="1" dirty="0">
              <a:ea typeface="微軟正黑體" panose="020B0604030504040204" pitchFamily="34" charset="-120"/>
            </a:endParaRPr>
          </a:p>
          <a:p>
            <a:pPr>
              <a:lnSpc>
                <a:spcPct val="90000"/>
              </a:lnSpc>
            </a:pPr>
            <a:endParaRPr lang="en-US" altLang="zh-TW" sz="3000" b="1" dirty="0">
              <a:ea typeface="微軟正黑體" panose="020B0604030504040204" pitchFamily="34" charset="-120"/>
            </a:endParaRPr>
          </a:p>
        </p:txBody>
      </p:sp>
    </p:spTree>
    <p:extLst>
      <p:ext uri="{BB962C8B-B14F-4D97-AF65-F5344CB8AC3E}">
        <p14:creationId xmlns:p14="http://schemas.microsoft.com/office/powerpoint/2010/main" val="402519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tanding on top of mountain">
            <a:extLst>
              <a:ext uri="{FF2B5EF4-FFF2-40B4-BE49-F238E27FC236}">
                <a16:creationId xmlns:a16="http://schemas.microsoft.com/office/drawing/2014/main" xmlns="" id="{32F261C2-AED6-4DC2-A8C7-87FC91A05C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466" y="-214311"/>
            <a:ext cx="9961561" cy="5603378"/>
          </a:xfrm>
          <a:prstGeom prst="rect">
            <a:avLst/>
          </a:prstGeom>
          <a:noFill/>
          <a:extLst>
            <a:ext uri="{909E8E84-426E-40DD-AFC4-6F175D3DCCD1}">
              <a14:hiddenFill xmlns:a14="http://schemas.microsoft.com/office/drawing/2010/main">
                <a:solidFill>
                  <a:srgbClr val="FFFFFF"/>
                </a:solidFill>
              </a14:hiddenFill>
            </a:ext>
          </a:extLst>
        </p:spPr>
      </p:pic>
      <p:sp>
        <p:nvSpPr>
          <p:cNvPr id="118786" name="Rectangle 2"/>
          <p:cNvSpPr>
            <a:spLocks noGrp="1" noChangeArrowheads="1"/>
          </p:cNvSpPr>
          <p:nvPr>
            <p:ph type="title"/>
          </p:nvPr>
        </p:nvSpPr>
        <p:spPr>
          <a:xfrm>
            <a:off x="-379338" y="0"/>
            <a:ext cx="8645376" cy="791670"/>
          </a:xfrm>
        </p:spPr>
        <p:txBody>
          <a:bodyPr>
            <a:noAutofit/>
          </a:bodyPr>
          <a:lstStyle/>
          <a:p>
            <a:pPr algn="ctr">
              <a:defRPr/>
            </a:pPr>
            <a:r>
              <a:rPr lang="en-US" altLang="zh-TW" sz="4500" b="1" dirty="0">
                <a:solidFill>
                  <a:schemeClr val="bg1"/>
                </a:solidFill>
                <a:ea typeface="MingLiU" panose="02020509000000000000" pitchFamily="49" charset="-120"/>
                <a:cs typeface="Times New Roman" panose="02020603050405020304" pitchFamily="18" charset="0"/>
              </a:rPr>
              <a:t>Dreams Come True</a:t>
            </a:r>
            <a:endParaRPr lang="en-US" sz="4500" b="1" dirty="0">
              <a:solidFill>
                <a:schemeClr val="bg1"/>
              </a:solidFill>
            </a:endParaRPr>
          </a:p>
        </p:txBody>
      </p:sp>
      <p:sp>
        <p:nvSpPr>
          <p:cNvPr id="118787" name="Rectangle 3"/>
          <p:cNvSpPr>
            <a:spLocks noGrp="1" noChangeArrowheads="1"/>
          </p:cNvSpPr>
          <p:nvPr>
            <p:ph type="body" sz="half" idx="1"/>
          </p:nvPr>
        </p:nvSpPr>
        <p:spPr>
          <a:xfrm>
            <a:off x="2786063" y="1057276"/>
            <a:ext cx="2108993" cy="3729038"/>
          </a:xfrm>
        </p:spPr>
        <p:txBody>
          <a:bodyPr>
            <a:normAutofit fontScale="92500" lnSpcReduction="20000"/>
          </a:bodyPr>
          <a:lstStyle/>
          <a:p>
            <a:pPr algn="ctr" eaLnBrk="1" hangingPunct="1">
              <a:lnSpc>
                <a:spcPct val="80000"/>
              </a:lnSpc>
              <a:buFontTx/>
              <a:buNone/>
            </a:pPr>
            <a:r>
              <a:rPr lang="en-US" altLang="en-US" sz="3200" b="1" dirty="0">
                <a:solidFill>
                  <a:srgbClr val="FFFFFF"/>
                </a:solidFill>
                <a:latin typeface="+mj-lt"/>
              </a:rPr>
              <a:t>Dream </a:t>
            </a:r>
          </a:p>
          <a:p>
            <a:pPr algn="ctr" eaLnBrk="1" hangingPunct="1">
              <a:lnSpc>
                <a:spcPct val="80000"/>
              </a:lnSpc>
              <a:buFontTx/>
              <a:buNone/>
            </a:pPr>
            <a:r>
              <a:rPr lang="en-US" altLang="en-US" sz="3200" b="1" dirty="0">
                <a:solidFill>
                  <a:srgbClr val="FFFFFF"/>
                </a:solidFill>
                <a:latin typeface="+mj-lt"/>
              </a:rPr>
              <a:t>+</a:t>
            </a:r>
          </a:p>
          <a:p>
            <a:pPr algn="ctr" eaLnBrk="1" hangingPunct="1">
              <a:lnSpc>
                <a:spcPct val="80000"/>
              </a:lnSpc>
              <a:buFontTx/>
              <a:buNone/>
            </a:pPr>
            <a:r>
              <a:rPr lang="en-US" altLang="en-US" sz="3200" b="1" dirty="0">
                <a:solidFill>
                  <a:srgbClr val="FFFFFF"/>
                </a:solidFill>
                <a:latin typeface="+mj-lt"/>
              </a:rPr>
              <a:t>Vision</a:t>
            </a:r>
          </a:p>
          <a:p>
            <a:pPr algn="ctr" eaLnBrk="1" hangingPunct="1">
              <a:lnSpc>
                <a:spcPct val="80000"/>
              </a:lnSpc>
              <a:buFontTx/>
              <a:buNone/>
            </a:pPr>
            <a:r>
              <a:rPr lang="en-US" altLang="en-US" sz="3000" b="1" dirty="0">
                <a:solidFill>
                  <a:srgbClr val="FFFFFF"/>
                </a:solidFill>
                <a:latin typeface="+mj-lt"/>
              </a:rPr>
              <a:t>+</a:t>
            </a:r>
          </a:p>
          <a:p>
            <a:pPr algn="ctr" eaLnBrk="1" hangingPunct="1">
              <a:lnSpc>
                <a:spcPct val="80000"/>
              </a:lnSpc>
              <a:buFontTx/>
              <a:buNone/>
            </a:pPr>
            <a:r>
              <a:rPr lang="en-US" altLang="en-US" sz="5700" b="1" dirty="0">
                <a:solidFill>
                  <a:srgbClr val="C00000"/>
                </a:solidFill>
                <a:latin typeface="+mj-lt"/>
              </a:rPr>
              <a:t>Belief</a:t>
            </a:r>
          </a:p>
          <a:p>
            <a:pPr algn="ctr" eaLnBrk="1" hangingPunct="1">
              <a:lnSpc>
                <a:spcPct val="80000"/>
              </a:lnSpc>
              <a:buFontTx/>
              <a:buNone/>
            </a:pPr>
            <a:r>
              <a:rPr lang="en-US" altLang="en-US" sz="3200" b="1" dirty="0">
                <a:solidFill>
                  <a:srgbClr val="FFFFFF"/>
                </a:solidFill>
                <a:latin typeface="+mj-lt"/>
              </a:rPr>
              <a:t>+</a:t>
            </a:r>
          </a:p>
          <a:p>
            <a:pPr algn="ctr" eaLnBrk="1" hangingPunct="1">
              <a:lnSpc>
                <a:spcPct val="80000"/>
              </a:lnSpc>
              <a:buFontTx/>
              <a:buNone/>
            </a:pPr>
            <a:r>
              <a:rPr lang="en-US" altLang="en-US" sz="3200" b="1" dirty="0">
                <a:solidFill>
                  <a:srgbClr val="FFFFFF"/>
                </a:solidFill>
                <a:latin typeface="+mj-lt"/>
              </a:rPr>
              <a:t>Action</a:t>
            </a:r>
            <a:r>
              <a:rPr lang="en-US" altLang="en-US" sz="3200" b="1" u="sng" dirty="0">
                <a:solidFill>
                  <a:srgbClr val="FFFFFF"/>
                </a:solidFill>
                <a:latin typeface="+mj-lt"/>
              </a:rPr>
              <a:t> </a:t>
            </a:r>
          </a:p>
          <a:p>
            <a:pPr algn="ctr" eaLnBrk="1" hangingPunct="1">
              <a:lnSpc>
                <a:spcPct val="80000"/>
              </a:lnSpc>
              <a:buFontTx/>
              <a:buNone/>
            </a:pPr>
            <a:r>
              <a:rPr lang="en-US" altLang="en-US" sz="3200" b="1" dirty="0">
                <a:solidFill>
                  <a:srgbClr val="FFFFFF"/>
                </a:solidFill>
                <a:latin typeface="+mj-lt"/>
              </a:rPr>
              <a:t>II </a:t>
            </a:r>
          </a:p>
          <a:p>
            <a:pPr algn="ctr" eaLnBrk="1" hangingPunct="1">
              <a:lnSpc>
                <a:spcPct val="80000"/>
              </a:lnSpc>
              <a:buFontTx/>
              <a:buNone/>
            </a:pPr>
            <a:r>
              <a:rPr lang="en-US" altLang="en-US" sz="3200" b="1" dirty="0">
                <a:solidFill>
                  <a:srgbClr val="FFFFFF"/>
                </a:solidFill>
                <a:latin typeface="+mj-lt"/>
              </a:rPr>
              <a:t>Success </a:t>
            </a:r>
          </a:p>
          <a:p>
            <a:pPr eaLnBrk="1" hangingPunct="1">
              <a:lnSpc>
                <a:spcPct val="80000"/>
              </a:lnSpc>
            </a:pPr>
            <a:endParaRPr lang="en-US" altLang="en-US" sz="2400" dirty="0">
              <a:solidFill>
                <a:srgbClr val="FFC000"/>
              </a:solidFill>
              <a:latin typeface="+mj-lt"/>
            </a:endParaRPr>
          </a:p>
        </p:txBody>
      </p:sp>
    </p:spTree>
    <p:extLst>
      <p:ext uri="{BB962C8B-B14F-4D97-AF65-F5344CB8AC3E}">
        <p14:creationId xmlns:p14="http://schemas.microsoft.com/office/powerpoint/2010/main" val="3593223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286045" y="457204"/>
            <a:ext cx="8229600" cy="4388644"/>
          </a:xfrm>
        </p:spPr>
        <p:txBody>
          <a:bodyPr/>
          <a:lstStyle/>
          <a:p>
            <a:pPr marL="27346" indent="0">
              <a:buClr>
                <a:schemeClr val="tx1"/>
              </a:buClr>
              <a:buNone/>
            </a:pPr>
            <a:endParaRPr lang="en-US" sz="7200" b="1" dirty="0">
              <a:solidFill>
                <a:srgbClr val="FFC000"/>
              </a:solidFill>
              <a:ea typeface="微軟正黑體" panose="020B0604030504040204" pitchFamily="34" charset="-120"/>
            </a:endParaRPr>
          </a:p>
          <a:p>
            <a:pPr marL="27346" indent="0">
              <a:buClr>
                <a:schemeClr val="tx1"/>
              </a:buClr>
              <a:buNone/>
            </a:pPr>
            <a:r>
              <a:rPr lang="en-US" altLang="zh-TW" sz="7200" b="1" dirty="0">
                <a:ea typeface="微軟正黑體" panose="020B0604030504040204" pitchFamily="34" charset="-120"/>
              </a:rPr>
              <a:t>Year</a:t>
            </a:r>
            <a:r>
              <a:rPr lang="zh-TW" altLang="en-US" sz="7200" b="1" dirty="0">
                <a:ea typeface="微軟正黑體" panose="020B0604030504040204" pitchFamily="34" charset="-120"/>
              </a:rPr>
              <a:t> </a:t>
            </a:r>
            <a:r>
              <a:rPr lang="en-US" sz="7200" b="1" dirty="0">
                <a:ea typeface="微軟正黑體" panose="020B0604030504040204" pitchFamily="34" charset="-120"/>
              </a:rPr>
              <a:t>1992</a:t>
            </a:r>
            <a:r>
              <a:rPr lang="en-US" altLang="ja-JP" sz="7200" b="1" dirty="0">
                <a:ea typeface="微軟正黑體" panose="020B0604030504040204" pitchFamily="34" charset="-120"/>
              </a:rPr>
              <a:t>…</a:t>
            </a:r>
            <a:endParaRPr lang="en-US" sz="7200" dirty="0">
              <a:ea typeface="微軟正黑體" panose="020B0604030504040204" pitchFamily="34" charset="-120"/>
            </a:endParaRPr>
          </a:p>
        </p:txBody>
      </p:sp>
    </p:spTree>
    <p:extLst>
      <p:ext uri="{BB962C8B-B14F-4D97-AF65-F5344CB8AC3E}">
        <p14:creationId xmlns:p14="http://schemas.microsoft.com/office/powerpoint/2010/main" val="146330517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788" y="1844628"/>
            <a:ext cx="7511735" cy="1454244"/>
          </a:xfrm>
          <a:prstGeom prst="rect">
            <a:avLst/>
          </a:prstGeom>
        </p:spPr>
        <p:txBody>
          <a:bodyPr wrap="square" lIns="68463" tIns="34232" rIns="68463" bIns="34232">
            <a:spAutoFit/>
          </a:bodyPr>
          <a:lstStyle/>
          <a:p>
            <a:pPr algn="ctr" defTabSz="684694"/>
            <a:r>
              <a:rPr lang="en-US" sz="6600" b="1" dirty="0">
                <a:solidFill>
                  <a:srgbClr val="FFC000"/>
                </a:solidFill>
              </a:rPr>
              <a:t>MPCP</a:t>
            </a:r>
            <a:r>
              <a:rPr lang="en-US" sz="4500" b="1" dirty="0">
                <a:solidFill>
                  <a:prstClr val="black"/>
                </a:solidFill>
              </a:rPr>
              <a:t> </a:t>
            </a:r>
          </a:p>
          <a:p>
            <a:pPr algn="ctr" defTabSz="684694"/>
            <a:r>
              <a:rPr lang="en-US" sz="2400" b="1" dirty="0">
                <a:solidFill>
                  <a:srgbClr val="FFC000"/>
                </a:solidFill>
              </a:rPr>
              <a:t>M</a:t>
            </a:r>
            <a:r>
              <a:rPr lang="en-US" sz="2400" b="1" dirty="0">
                <a:solidFill>
                  <a:srgbClr val="FFFFFF"/>
                </a:solidFill>
              </a:rPr>
              <a:t>anagement  </a:t>
            </a:r>
            <a:r>
              <a:rPr lang="en-US" sz="2400" b="1" dirty="0">
                <a:solidFill>
                  <a:srgbClr val="FFC000"/>
                </a:solidFill>
              </a:rPr>
              <a:t>P</a:t>
            </a:r>
            <a:r>
              <a:rPr lang="en-US" sz="2400" b="1" dirty="0">
                <a:solidFill>
                  <a:srgbClr val="FFFFFF"/>
                </a:solidFill>
              </a:rPr>
              <a:t>erformance  </a:t>
            </a:r>
            <a:r>
              <a:rPr lang="en-US" sz="2400" b="1" dirty="0">
                <a:solidFill>
                  <a:srgbClr val="FFC000"/>
                </a:solidFill>
              </a:rPr>
              <a:t>C</a:t>
            </a:r>
            <a:r>
              <a:rPr lang="en-US" sz="2400" b="1" dirty="0">
                <a:solidFill>
                  <a:srgbClr val="FFFFFF"/>
                </a:solidFill>
              </a:rPr>
              <a:t>ompensation  </a:t>
            </a:r>
            <a:r>
              <a:rPr lang="en-US" sz="2400" b="1" dirty="0">
                <a:solidFill>
                  <a:srgbClr val="FFC000"/>
                </a:solidFill>
              </a:rPr>
              <a:t>P</a:t>
            </a:r>
            <a:r>
              <a:rPr lang="en-US" sz="2400" b="1" dirty="0">
                <a:solidFill>
                  <a:srgbClr val="FFFFFF"/>
                </a:solidFill>
              </a:rPr>
              <a:t>lan </a:t>
            </a:r>
            <a:endParaRPr lang="en-US" sz="4500" dirty="0">
              <a:solidFill>
                <a:srgbClr val="FFFFFF"/>
              </a:solidFill>
            </a:endParaRPr>
          </a:p>
        </p:txBody>
      </p:sp>
    </p:spTree>
    <p:extLst>
      <p:ext uri="{BB962C8B-B14F-4D97-AF65-F5344CB8AC3E}">
        <p14:creationId xmlns:p14="http://schemas.microsoft.com/office/powerpoint/2010/main" val="3708536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a:extLst>
              <a:ext uri="{FF2B5EF4-FFF2-40B4-BE49-F238E27FC236}">
                <a16:creationId xmlns:a16="http://schemas.microsoft.com/office/drawing/2014/main" xmlns="" id="{5EE0F0B5-425B-4AFE-AA85-8846996D576E}"/>
              </a:ext>
            </a:extLst>
          </p:cNvPr>
          <p:cNvSpPr>
            <a:spLocks noGrp="1" noChangeArrowheads="1"/>
          </p:cNvSpPr>
          <p:nvPr>
            <p:ph type="title"/>
          </p:nvPr>
        </p:nvSpPr>
        <p:spPr>
          <a:xfrm>
            <a:off x="526400" y="502430"/>
            <a:ext cx="7562407" cy="720329"/>
          </a:xfrm>
        </p:spPr>
        <p:txBody>
          <a:bodyPr>
            <a:noAutofit/>
          </a:bodyPr>
          <a:lstStyle/>
          <a:p>
            <a:r>
              <a:rPr lang="en-US" altLang="zh-TW" sz="3000" b="1" u="sng" dirty="0">
                <a:solidFill>
                  <a:srgbClr val="FFC000"/>
                </a:solidFill>
                <a:latin typeface="+mn-lt"/>
                <a:ea typeface="微軟正黑體" panose="020B0604030504040204" pitchFamily="34" charset="-120"/>
              </a:rPr>
              <a:t>If you now have  2 types of payroll methods:</a:t>
            </a:r>
            <a:r>
              <a:rPr lang="en-US" altLang="zh-TW" sz="3000" b="1" dirty="0">
                <a:solidFill>
                  <a:srgbClr val="FFC000"/>
                </a:solidFill>
                <a:latin typeface="+mn-lt"/>
                <a:ea typeface="微軟正黑體" panose="020B0604030504040204" pitchFamily="34" charset="-120"/>
              </a:rPr>
              <a:t/>
            </a:r>
            <a:br>
              <a:rPr lang="en-US" altLang="zh-TW" sz="3000" b="1" dirty="0">
                <a:solidFill>
                  <a:srgbClr val="FFC000"/>
                </a:solidFill>
                <a:latin typeface="+mn-lt"/>
                <a:ea typeface="微軟正黑體" panose="020B0604030504040204" pitchFamily="34" charset="-120"/>
              </a:rPr>
            </a:br>
            <a:endParaRPr lang="en-US" altLang="en-US" sz="3000" b="1" dirty="0">
              <a:solidFill>
                <a:srgbClr val="FFC000"/>
              </a:solidFill>
              <a:latin typeface="+mn-lt"/>
              <a:ea typeface="微軟正黑體" panose="020B0604030504040204" pitchFamily="34" charset="-120"/>
            </a:endParaRPr>
          </a:p>
        </p:txBody>
      </p:sp>
      <p:sp>
        <p:nvSpPr>
          <p:cNvPr id="86019" name="Rectangle 3">
            <a:extLst>
              <a:ext uri="{FF2B5EF4-FFF2-40B4-BE49-F238E27FC236}">
                <a16:creationId xmlns:a16="http://schemas.microsoft.com/office/drawing/2014/main" xmlns="" id="{1C309FF1-E83E-4D2A-8E7C-1D4C72C0CBB2}"/>
              </a:ext>
            </a:extLst>
          </p:cNvPr>
          <p:cNvSpPr>
            <a:spLocks noGrp="1" noChangeArrowheads="1"/>
          </p:cNvSpPr>
          <p:nvPr>
            <p:ph type="body" idx="1"/>
          </p:nvPr>
        </p:nvSpPr>
        <p:spPr/>
        <p:txBody>
          <a:bodyPr>
            <a:normAutofit/>
          </a:bodyPr>
          <a:lstStyle/>
          <a:p>
            <a:pPr marL="342316" indent="-342316" defTabSz="911736">
              <a:buNone/>
            </a:pPr>
            <a:endParaRPr lang="zh-TW" altLang="en-US" dirty="0">
              <a:latin typeface="+mn-lt"/>
              <a:ea typeface="微軟正黑體" panose="020B0604030504040204" pitchFamily="34" charset="-120"/>
            </a:endParaRPr>
          </a:p>
          <a:p>
            <a:pPr marL="342316" indent="-342316" defTabSz="911736">
              <a:buNone/>
            </a:pPr>
            <a:r>
              <a:rPr lang="en-US" altLang="zh-TW" sz="3000" dirty="0">
                <a:solidFill>
                  <a:srgbClr val="FFFCF5"/>
                </a:solidFill>
                <a:ea typeface="微軟正黑體" panose="020B0604030504040204" pitchFamily="34" charset="-120"/>
              </a:rPr>
              <a:t>(1)</a:t>
            </a:r>
            <a:r>
              <a:rPr lang="zh-TW" altLang="en-US" sz="3000" dirty="0">
                <a:solidFill>
                  <a:srgbClr val="FFFCF5"/>
                </a:solidFill>
                <a:ea typeface="微軟正黑體" panose="020B0604030504040204" pitchFamily="34" charset="-120"/>
              </a:rPr>
              <a:t> </a:t>
            </a:r>
            <a:r>
              <a:rPr lang="en-US" altLang="en-US" sz="3000" dirty="0">
                <a:solidFill>
                  <a:srgbClr val="FFFCF5"/>
                </a:solidFill>
                <a:ea typeface="微軟正黑體" panose="020B0604030504040204" pitchFamily="34" charset="-120"/>
              </a:rPr>
              <a:t>WOULD YOU RATHER</a:t>
            </a:r>
            <a:r>
              <a:rPr lang="zh-TW" altLang="en-US" sz="3000" dirty="0">
                <a:solidFill>
                  <a:srgbClr val="FFFCF5"/>
                </a:solidFill>
                <a:ea typeface="微軟正黑體" panose="020B0604030504040204" pitchFamily="34" charset="-120"/>
              </a:rPr>
              <a:t> </a:t>
            </a:r>
            <a:r>
              <a:rPr lang="en-US" altLang="en-US" sz="3000" dirty="0">
                <a:solidFill>
                  <a:srgbClr val="FFFCF5"/>
                </a:solidFill>
                <a:ea typeface="微軟正黑體" panose="020B0604030504040204" pitchFamily="34" charset="-120"/>
              </a:rPr>
              <a:t>COLLECT </a:t>
            </a:r>
            <a:r>
              <a:rPr lang="en-US" altLang="en-US" sz="3000" u="sng" dirty="0">
                <a:solidFill>
                  <a:srgbClr val="FFFCF5"/>
                </a:solidFill>
                <a:ea typeface="微軟正黑體" panose="020B0604030504040204" pitchFamily="34" charset="-120"/>
              </a:rPr>
              <a:t>$53,000</a:t>
            </a:r>
            <a:r>
              <a:rPr lang="en-US" altLang="en-US" sz="3000" dirty="0">
                <a:solidFill>
                  <a:srgbClr val="FFFCF5"/>
                </a:solidFill>
                <a:ea typeface="微軟正黑體" panose="020B0604030504040204" pitchFamily="34" charset="-120"/>
              </a:rPr>
              <a:t> IN</a:t>
            </a:r>
            <a:r>
              <a:rPr lang="zh-TW" altLang="en-US" sz="3000" dirty="0">
                <a:solidFill>
                  <a:srgbClr val="FFFCF5"/>
                </a:solidFill>
                <a:ea typeface="微軟正黑體" panose="020B0604030504040204" pitchFamily="34" charset="-120"/>
              </a:rPr>
              <a:t> </a:t>
            </a:r>
            <a:r>
              <a:rPr lang="en-US" altLang="en-US" sz="3000" dirty="0">
                <a:solidFill>
                  <a:srgbClr val="FFFCF5"/>
                </a:solidFill>
                <a:ea typeface="微軟正黑體" panose="020B0604030504040204" pitchFamily="34" charset="-120"/>
              </a:rPr>
              <a:t>CASH NOW</a:t>
            </a:r>
            <a:endParaRPr lang="en-US" altLang="zh-TW" sz="3000" b="1" dirty="0">
              <a:ea typeface="微軟正黑體" panose="020B0604030504040204" pitchFamily="34" charset="-120"/>
            </a:endParaRPr>
          </a:p>
          <a:p>
            <a:pPr marL="342316" indent="-342316" defTabSz="911736">
              <a:buNone/>
            </a:pPr>
            <a:endParaRPr lang="en-US" altLang="zh-TW" sz="3000" b="1" dirty="0">
              <a:ea typeface="微軟正黑體" panose="020B0604030504040204" pitchFamily="34" charset="-120"/>
            </a:endParaRPr>
          </a:p>
          <a:p>
            <a:pPr marL="342316" indent="-342316" defTabSz="911736">
              <a:buNone/>
            </a:pPr>
            <a:r>
              <a:rPr lang="en-US" altLang="zh-TW" sz="3000" dirty="0">
                <a:solidFill>
                  <a:srgbClr val="FFFCF5"/>
                </a:solidFill>
                <a:ea typeface="微軟正黑體" panose="020B0604030504040204" pitchFamily="34" charset="-120"/>
              </a:rPr>
              <a:t>(2)</a:t>
            </a:r>
            <a:r>
              <a:rPr lang="zh-TW" altLang="en-US" sz="3000" dirty="0">
                <a:solidFill>
                  <a:srgbClr val="FFFCF5"/>
                </a:solidFill>
                <a:ea typeface="微軟正黑體" panose="020B0604030504040204" pitchFamily="34" charset="-120"/>
              </a:rPr>
              <a:t> </a:t>
            </a:r>
            <a:r>
              <a:rPr lang="en-US" altLang="en-US" sz="3000" dirty="0">
                <a:solidFill>
                  <a:srgbClr val="FFFCF5"/>
                </a:solidFill>
                <a:ea typeface="微軟正黑體" panose="020B0604030504040204" pitchFamily="34" charset="-120"/>
              </a:rPr>
              <a:t>WOULD YOU RATHER</a:t>
            </a:r>
            <a:r>
              <a:rPr lang="zh-TW" altLang="en-US" sz="3000" dirty="0">
                <a:solidFill>
                  <a:srgbClr val="FFFCF5"/>
                </a:solidFill>
                <a:ea typeface="微軟正黑體" panose="020B0604030504040204" pitchFamily="34" charset="-120"/>
              </a:rPr>
              <a:t> </a:t>
            </a:r>
            <a:r>
              <a:rPr lang="en-US" altLang="en-US" sz="3000" dirty="0">
                <a:solidFill>
                  <a:srgbClr val="FFFCF5"/>
                </a:solidFill>
                <a:ea typeface="微軟正黑體" panose="020B0604030504040204" pitchFamily="34" charset="-120"/>
              </a:rPr>
              <a:t>COLLECT </a:t>
            </a:r>
            <a:r>
              <a:rPr lang="en-US" altLang="en-US" sz="3000" u="sng" dirty="0">
                <a:solidFill>
                  <a:srgbClr val="FFFCF5"/>
                </a:solidFill>
                <a:ea typeface="微軟正黑體" panose="020B0604030504040204" pitchFamily="34" charset="-120"/>
              </a:rPr>
              <a:t>ONE CENT</a:t>
            </a:r>
            <a:r>
              <a:rPr lang="zh-TW" altLang="en-US" sz="3000" u="sng" dirty="0">
                <a:solidFill>
                  <a:srgbClr val="FFFCF5"/>
                </a:solidFill>
                <a:ea typeface="微軟正黑體" panose="020B0604030504040204" pitchFamily="34" charset="-120"/>
              </a:rPr>
              <a:t> </a:t>
            </a:r>
            <a:r>
              <a:rPr lang="en-US" altLang="en-US" sz="3000" dirty="0">
                <a:solidFill>
                  <a:srgbClr val="FFFCF5"/>
                </a:solidFill>
                <a:ea typeface="微軟正黑體" panose="020B0604030504040204" pitchFamily="34" charset="-120"/>
              </a:rPr>
              <a:t>PER DAY</a:t>
            </a:r>
            <a:r>
              <a:rPr lang="zh-TW" altLang="en-US" sz="3000" dirty="0">
                <a:solidFill>
                  <a:srgbClr val="FFFCF5"/>
                </a:solidFill>
                <a:ea typeface="微軟正黑體" panose="020B0604030504040204" pitchFamily="34" charset="-120"/>
              </a:rPr>
              <a:t> </a:t>
            </a:r>
            <a:r>
              <a:rPr lang="en-US" altLang="en-US" sz="3000" i="1" dirty="0">
                <a:solidFill>
                  <a:srgbClr val="FFFCF5"/>
                </a:solidFill>
                <a:ea typeface="微軟正黑體" panose="020B0604030504040204" pitchFamily="34" charset="-120"/>
              </a:rPr>
              <a:t>COMPOUNDED</a:t>
            </a:r>
            <a:r>
              <a:rPr lang="en-US" altLang="en-US" sz="3000" dirty="0">
                <a:solidFill>
                  <a:srgbClr val="FFFCF5"/>
                </a:solidFill>
                <a:ea typeface="微軟正黑體" panose="020B0604030504040204" pitchFamily="34" charset="-120"/>
              </a:rPr>
              <a:t> FOR A</a:t>
            </a:r>
            <a:r>
              <a:rPr lang="zh-TW" altLang="en-US" sz="3000" dirty="0">
                <a:solidFill>
                  <a:srgbClr val="FFFCF5"/>
                </a:solidFill>
                <a:ea typeface="微軟正黑體" panose="020B0604030504040204" pitchFamily="34" charset="-120"/>
              </a:rPr>
              <a:t> </a:t>
            </a:r>
            <a:r>
              <a:rPr lang="en-US" altLang="en-US" sz="3000" dirty="0">
                <a:solidFill>
                  <a:srgbClr val="FFFCF5"/>
                </a:solidFill>
                <a:ea typeface="微軟正黑體" panose="020B0604030504040204" pitchFamily="34" charset="-120"/>
              </a:rPr>
              <a:t>30 DAY MONTH ?</a:t>
            </a:r>
            <a:endParaRPr lang="en-US" altLang="zh-TW" sz="3000" b="1" dirty="0">
              <a:ea typeface="微軟正黑體" panose="020B0604030504040204" pitchFamily="34" charset="-120"/>
            </a:endParaRPr>
          </a:p>
          <a:p>
            <a:pPr marL="342316" indent="-342316" defTabSz="911736">
              <a:buNone/>
            </a:pPr>
            <a:endParaRPr lang="en-US" altLang="zh-TW" b="1" dirty="0">
              <a:latin typeface="+mn-lt"/>
              <a:ea typeface="微軟正黑體" panose="020B0604030504040204" pitchFamily="34" charset="-120"/>
            </a:endParaRPr>
          </a:p>
        </p:txBody>
      </p:sp>
    </p:spTree>
    <p:extLst>
      <p:ext uri="{BB962C8B-B14F-4D97-AF65-F5344CB8AC3E}">
        <p14:creationId xmlns:p14="http://schemas.microsoft.com/office/powerpoint/2010/main" val="3452849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902</Words>
  <Application>Microsoft Office PowerPoint</Application>
  <PresentationFormat>On-screen Show (16:9)</PresentationFormat>
  <Paragraphs>221</Paragraphs>
  <Slides>36</Slides>
  <Notes>10</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36</vt:i4>
      </vt:variant>
    </vt:vector>
  </HeadingPairs>
  <TitlesOfParts>
    <vt:vector size="46" baseType="lpstr">
      <vt:lpstr>2_Office Theme</vt:lpstr>
      <vt:lpstr>4_Office Theme</vt:lpstr>
      <vt:lpstr>5_Office Theme</vt:lpstr>
      <vt:lpstr>34_Office Theme</vt:lpstr>
      <vt:lpstr>33_Office Theme</vt:lpstr>
      <vt:lpstr>6_Office Theme</vt:lpstr>
      <vt:lpstr>Eglamour template</vt:lpstr>
      <vt:lpstr>7_Office Theme</vt:lpstr>
      <vt:lpstr>32_Office Theme</vt:lpstr>
      <vt:lpstr>Chart</vt:lpstr>
      <vt:lpstr>PowerPoint Presentation</vt:lpstr>
      <vt:lpstr>PowerPoint Presentation</vt:lpstr>
      <vt:lpstr>PowerPoint Presentation</vt:lpstr>
      <vt:lpstr>PowerPoint Presentation</vt:lpstr>
      <vt:lpstr>PowerPoint Presentation</vt:lpstr>
      <vt:lpstr>Dreams Come True</vt:lpstr>
      <vt:lpstr>PowerPoint Presentation</vt:lpstr>
      <vt:lpstr>PowerPoint Presentation</vt:lpstr>
      <vt:lpstr>If you now have  2 types of payroll methods: </vt:lpstr>
      <vt:lpstr>PowerPoint Presentation</vt:lpstr>
      <vt:lpstr>PowerPoint Presentation</vt:lpstr>
      <vt:lpstr>PowerPoint Presentation</vt:lpstr>
      <vt:lpstr> First Convention  </vt:lpstr>
      <vt:lpstr>PowerPoint Presentation</vt:lpstr>
      <vt:lpstr>1st Headquarters</vt:lpstr>
      <vt:lpstr>12 years later</vt:lpstr>
      <vt:lpstr>PowerPoint Presentation</vt:lpstr>
      <vt:lpstr>Breakthrough / Magic Moment</vt:lpstr>
      <vt:lpstr>PowerPoint Presentation</vt:lpstr>
      <vt:lpstr>Year 1993-1994  </vt:lpstr>
      <vt:lpstr> </vt:lpstr>
      <vt:lpstr> Year 1995 3 No-No’s </vt:lpstr>
      <vt:lpstr>PowerPoint Presentation</vt:lpstr>
      <vt:lpstr>PowerPoint Presentation</vt:lpstr>
      <vt:lpstr>Year 1996 - 2002 </vt:lpstr>
      <vt:lpstr>Consumers’ Era Huge Business Revolution</vt:lpstr>
      <vt:lpstr>PowerPoint Presentation</vt:lpstr>
      <vt:lpstr>PowerPoint Presentation</vt:lpstr>
      <vt:lpstr>享受人生  ENJOY LIFE</vt:lpstr>
      <vt:lpstr>Chinese Leadership Council (CLC) Presidents</vt:lpstr>
      <vt:lpstr>PowerPoint Presentation</vt:lpstr>
      <vt:lpstr>Learning Processing  </vt:lpstr>
      <vt:lpstr>Growth of MA Business</vt:lpstr>
      <vt:lpstr> </vt:lpstr>
      <vt:lpstr>Four Keys to the Next Level</vt:lpstr>
      <vt:lpstr>BELIEVE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15</cp:revision>
  <dcterms:created xsi:type="dcterms:W3CDTF">2018-05-16T01:38:13Z</dcterms:created>
  <dcterms:modified xsi:type="dcterms:W3CDTF">2018-05-16T03:12:50Z</dcterms:modified>
</cp:coreProperties>
</file>